
<file path=[Content_Types].xml><?xml version="1.0" encoding="utf-8"?>
<Types xmlns="http://schemas.openxmlformats.org/package/2006/content-types">
  <Default Extension="png" ContentType="image/png"/>
  <Default Extension="jpeg" ContentType="image/jpeg"/>
  <Default Extension="jpe"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714" r:id="rId2"/>
    <p:sldMasterId id="2147483726" r:id="rId3"/>
    <p:sldMasterId id="2147483737" r:id="rId4"/>
  </p:sldMasterIdLst>
  <p:notesMasterIdLst>
    <p:notesMasterId r:id="rId23"/>
  </p:notesMasterIdLst>
  <p:sldIdLst>
    <p:sldId id="288" r:id="rId5"/>
    <p:sldId id="300" r:id="rId6"/>
    <p:sldId id="263" r:id="rId7"/>
    <p:sldId id="268" r:id="rId8"/>
    <p:sldId id="257" r:id="rId9"/>
    <p:sldId id="304" r:id="rId10"/>
    <p:sldId id="262" r:id="rId11"/>
    <p:sldId id="258" r:id="rId12"/>
    <p:sldId id="259" r:id="rId13"/>
    <p:sldId id="265" r:id="rId14"/>
    <p:sldId id="267" r:id="rId15"/>
    <p:sldId id="299" r:id="rId16"/>
    <p:sldId id="269" r:id="rId17"/>
    <p:sldId id="261" r:id="rId18"/>
    <p:sldId id="273" r:id="rId19"/>
    <p:sldId id="295" r:id="rId20"/>
    <p:sldId id="271"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89" d="100"/>
          <a:sy n="89" d="100"/>
        </p:scale>
        <p:origin x="3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C6A84-C2C4-41B7-8F0B-04B9D7B5B67A}" type="datetimeFigureOut">
              <a:rPr lang="en-US" smtClean="0"/>
              <a:t>8/2/2017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E6D9A-4A82-44D0-8C36-7A83342F67AF}" type="slidenum">
              <a:rPr lang="en-US" smtClean="0"/>
              <a:t>‹#›</a:t>
            </a:fld>
            <a:endParaRPr lang="en-US"/>
          </a:p>
        </p:txBody>
      </p:sp>
    </p:spTree>
    <p:extLst>
      <p:ext uri="{BB962C8B-B14F-4D97-AF65-F5344CB8AC3E}">
        <p14:creationId xmlns:p14="http://schemas.microsoft.com/office/powerpoint/2010/main" val="212637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1</a:t>
            </a:fld>
            <a:endParaRPr lang="en-US"/>
          </a:p>
        </p:txBody>
      </p:sp>
    </p:spTree>
    <p:extLst>
      <p:ext uri="{BB962C8B-B14F-4D97-AF65-F5344CB8AC3E}">
        <p14:creationId xmlns:p14="http://schemas.microsoft.com/office/powerpoint/2010/main" val="515594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2</a:t>
            </a:fld>
            <a:endParaRPr lang="en-US"/>
          </a:p>
        </p:txBody>
      </p:sp>
    </p:spTree>
    <p:extLst>
      <p:ext uri="{BB962C8B-B14F-4D97-AF65-F5344CB8AC3E}">
        <p14:creationId xmlns:p14="http://schemas.microsoft.com/office/powerpoint/2010/main" val="249609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3</a:t>
            </a:fld>
            <a:endParaRPr lang="en-US"/>
          </a:p>
        </p:txBody>
      </p:sp>
    </p:spTree>
    <p:extLst>
      <p:ext uri="{BB962C8B-B14F-4D97-AF65-F5344CB8AC3E}">
        <p14:creationId xmlns:p14="http://schemas.microsoft.com/office/powerpoint/2010/main" val="232475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4</a:t>
            </a:fld>
            <a:endParaRPr lang="en-US"/>
          </a:p>
        </p:txBody>
      </p:sp>
    </p:spTree>
    <p:extLst>
      <p:ext uri="{BB962C8B-B14F-4D97-AF65-F5344CB8AC3E}">
        <p14:creationId xmlns:p14="http://schemas.microsoft.com/office/powerpoint/2010/main" val="32182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5</a:t>
            </a:fld>
            <a:endParaRPr lang="en-US"/>
          </a:p>
        </p:txBody>
      </p:sp>
    </p:spTree>
    <p:extLst>
      <p:ext uri="{BB962C8B-B14F-4D97-AF65-F5344CB8AC3E}">
        <p14:creationId xmlns:p14="http://schemas.microsoft.com/office/powerpoint/2010/main" val="2895266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5E6D9A-4A82-44D0-8C36-7A83342F67AF}" type="slidenum">
              <a:rPr lang="en-US" smtClean="0"/>
              <a:t>6</a:t>
            </a:fld>
            <a:endParaRPr lang="en-US"/>
          </a:p>
        </p:txBody>
      </p:sp>
    </p:spTree>
    <p:extLst>
      <p:ext uri="{BB962C8B-B14F-4D97-AF65-F5344CB8AC3E}">
        <p14:creationId xmlns:p14="http://schemas.microsoft.com/office/powerpoint/2010/main" val="656467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6464335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524035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84128884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706107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2710889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31232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5885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78576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00509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57333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194651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82281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472617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20220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404589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5914103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50914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5925771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0649904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654578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45393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779959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754340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5252718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Edit Master text styles</a:t>
            </a:r>
          </a:p>
        </p:txBody>
      </p:sp>
    </p:spTree>
    <p:extLst>
      <p:ext uri="{BB962C8B-B14F-4D97-AF65-F5344CB8AC3E}">
        <p14:creationId xmlns:p14="http://schemas.microsoft.com/office/powerpoint/2010/main" val="27008065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66300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75262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38633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194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98166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1"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a:solidFill>
                <a:prstClr val="white"/>
              </a:solidFill>
            </a:endParaRPr>
          </a:p>
        </p:txBody>
      </p:sp>
      <p:sp>
        <p:nvSpPr>
          <p:cNvPr id="9" name="Title 8"/>
          <p:cNvSpPr>
            <a:spLocks noGrp="1"/>
          </p:cNvSpPr>
          <p:nvPr>
            <p:ph type="ctrTitle"/>
          </p:nvPr>
        </p:nvSpPr>
        <p:spPr>
          <a:xfrm>
            <a:off x="914400" y="1752609"/>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1"/>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sz="1800">
                <a:solidFill>
                  <a:prstClr val="white"/>
                </a:solidFill>
              </a:endParaRPr>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sz="1400">
                <a:solidFill>
                  <a:srgbClr val="FFFFFF"/>
                </a:solidFill>
              </a:defRPr>
            </a:lvl1pPr>
            <a:extLst/>
          </a:lstStyle>
          <a:p>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r>
              <a:rPr lang="en-US" smtClean="0">
                <a:solidFill>
                  <a:srgbClr val="2DA2BF">
                    <a:tint val="20000"/>
                  </a:srgbClr>
                </a:solidFill>
              </a:rPr>
              <a:t>@bhakthil | bhakthil@gmail.com</a:t>
            </a:r>
            <a:endParaRPr lang="en-US">
              <a:solidFill>
                <a:srgbClr val="2DA2BF">
                  <a:tint val="20000"/>
                </a:srgb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2EDFCCF4-62F9-425B-B4A4-6D3CDF2E5CC6}" type="slidenum">
              <a:rPr lang="en-US" smtClean="0"/>
              <a:pPr/>
              <a:t>‹#›</a:t>
            </a:fld>
            <a:endParaRPr lang="en-US"/>
          </a:p>
        </p:txBody>
      </p:sp>
    </p:spTree>
    <p:extLst>
      <p:ext uri="{BB962C8B-B14F-4D97-AF65-F5344CB8AC3E}">
        <p14:creationId xmlns:p14="http://schemas.microsoft.com/office/powerpoint/2010/main" val="253165863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@bhakthil | bhakthil@gmail.com</a:t>
            </a:r>
            <a:endParaRPr lang="en-US">
              <a:solidFill>
                <a:prstClr val="black"/>
              </a:solidFill>
            </a:endParaRPr>
          </a:p>
        </p:txBody>
      </p:sp>
      <p:sp>
        <p:nvSpPr>
          <p:cNvPr id="6" name="Slide Number Placeholder 5"/>
          <p:cNvSpPr>
            <a:spLocks noGrp="1"/>
          </p:cNvSpPr>
          <p:nvPr>
            <p:ph type="sldNum" sz="quarter" idx="12"/>
          </p:nvPr>
        </p:nvSpPr>
        <p:spPr/>
        <p:txBody>
          <a:bodyPr/>
          <a:lstStyle/>
          <a:p>
            <a:fld id="{2EDFCCF4-62F9-425B-B4A4-6D3CDF2E5CC6}" type="slidenum">
              <a:rPr lang="en-US" smtClean="0">
                <a:solidFill>
                  <a:prstClr val="black"/>
                </a:solidFill>
              </a:rPr>
              <a:pPr/>
              <a:t>‹#›</a:t>
            </a:fld>
            <a:endParaRPr lang="en-US">
              <a:solidFill>
                <a:prstClr val="black"/>
              </a:solidFill>
            </a:endParaRPr>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extLst>
      <p:ext uri="{BB962C8B-B14F-4D97-AF65-F5344CB8AC3E}">
        <p14:creationId xmlns:p14="http://schemas.microsoft.com/office/powerpoint/2010/main" val="76915255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US">
              <a:solidFill>
                <a:prstClr val="white"/>
              </a:solidFill>
            </a:endParaRPr>
          </a:p>
        </p:txBody>
      </p:sp>
      <p:sp>
        <p:nvSpPr>
          <p:cNvPr id="5" name="Footer Placeholder 4"/>
          <p:cNvSpPr>
            <a:spLocks noGrp="1"/>
          </p:cNvSpPr>
          <p:nvPr>
            <p:ph type="ftr" sz="quarter" idx="11"/>
          </p:nvPr>
        </p:nvSpPr>
        <p:spPr/>
        <p:txBody>
          <a:bodyPr/>
          <a:lstStyle/>
          <a:p>
            <a:r>
              <a:rPr lang="en-US" smtClean="0">
                <a:solidFill>
                  <a:prstClr val="white"/>
                </a:solidFill>
              </a:rPr>
              <a:t>@bhakthil | bhakthil@gmail.com</a:t>
            </a:r>
            <a:endParaRPr lang="en-US">
              <a:solidFill>
                <a:prstClr val="white"/>
              </a:solidFill>
            </a:endParaRPr>
          </a:p>
        </p:txBody>
      </p:sp>
      <p:sp>
        <p:nvSpPr>
          <p:cNvPr id="6" name="Slide Number Placeholder 5"/>
          <p:cNvSpPr>
            <a:spLocks noGrp="1"/>
          </p:cNvSpPr>
          <p:nvPr>
            <p:ph type="sldNum" sz="quarter" idx="12"/>
          </p:nvPr>
        </p:nvSpPr>
        <p:spPr/>
        <p:txBody>
          <a:bodyPr/>
          <a:lstStyle/>
          <a:p>
            <a:fld id="{2EDFCCF4-62F9-425B-B4A4-6D3CDF2E5CC6}" type="slidenum">
              <a:rPr lang="en-US" smtClean="0">
                <a:solidFill>
                  <a:prstClr val="white"/>
                </a:solidFill>
              </a:rPr>
              <a:pPr/>
              <a:t>‹#›</a:t>
            </a:fld>
            <a:endParaRPr lang="en-US">
              <a:solidFill>
                <a:prstClr val="white"/>
              </a:solidFill>
            </a:endParaRPr>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sz="1800">
              <a:solidFill>
                <a:prstClr val="white"/>
              </a:solidFill>
            </a:endParaRPr>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sz="1800">
              <a:solidFill>
                <a:prstClr val="white"/>
              </a:solidFill>
            </a:endParaRPr>
          </a:p>
        </p:txBody>
      </p:sp>
    </p:spTree>
    <p:extLst>
      <p:ext uri="{BB962C8B-B14F-4D97-AF65-F5344CB8AC3E}">
        <p14:creationId xmlns:p14="http://schemas.microsoft.com/office/powerpoint/2010/main" val="36390179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2855786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3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36"/>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solidFill>
                <a:prstClr val="white"/>
              </a:solidFill>
            </a:endParaRPr>
          </a:p>
        </p:txBody>
      </p:sp>
      <p:sp>
        <p:nvSpPr>
          <p:cNvPr id="6" name="Footer Placeholder 5"/>
          <p:cNvSpPr>
            <a:spLocks noGrp="1"/>
          </p:cNvSpPr>
          <p:nvPr>
            <p:ph type="ftr" sz="quarter" idx="11"/>
          </p:nvPr>
        </p:nvSpPr>
        <p:spPr/>
        <p:txBody>
          <a:bodyPr/>
          <a:lstStyle/>
          <a:p>
            <a:r>
              <a:rPr lang="en-US" smtClean="0">
                <a:solidFill>
                  <a:prstClr val="white"/>
                </a:solidFill>
              </a:rPr>
              <a:t>@bhakthil | bhakthil@gmail.com</a:t>
            </a:r>
            <a:endParaRPr lang="en-US">
              <a:solidFill>
                <a:prstClr val="white"/>
              </a:solidFill>
            </a:endParaRPr>
          </a:p>
        </p:txBody>
      </p:sp>
      <p:sp>
        <p:nvSpPr>
          <p:cNvPr id="7" name="Slide Number Placeholder 6"/>
          <p:cNvSpPr>
            <a:spLocks noGrp="1"/>
          </p:cNvSpPr>
          <p:nvPr>
            <p:ph type="sldNum" sz="quarter" idx="12"/>
          </p:nvPr>
        </p:nvSpPr>
        <p:spPr/>
        <p:txBody>
          <a:bodyPr/>
          <a:lstStyle/>
          <a:p>
            <a:fld id="{2EDFCCF4-62F9-425B-B4A4-6D3CDF2E5CC6}"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extLst>
      <p:ext uri="{BB962C8B-B14F-4D97-AF65-F5344CB8AC3E}">
        <p14:creationId xmlns:p14="http://schemas.microsoft.com/office/powerpoint/2010/main" val="298555276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2"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74"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2" y="1444302"/>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74" y="1444302"/>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r>
              <a:rPr lang="en-US" smtClean="0">
                <a:solidFill>
                  <a:prstClr val="black"/>
                </a:solidFill>
              </a:rPr>
              <a:t>@bhakthil | bhakthil@gmail.com</a:t>
            </a:r>
            <a:endParaRPr lang="en-US">
              <a:solidFill>
                <a:prstClr val="black"/>
              </a:solidFill>
            </a:endParaRPr>
          </a:p>
        </p:txBody>
      </p:sp>
      <p:sp>
        <p:nvSpPr>
          <p:cNvPr id="9" name="Slide Number Placeholder 8"/>
          <p:cNvSpPr>
            <a:spLocks noGrp="1"/>
          </p:cNvSpPr>
          <p:nvPr>
            <p:ph type="sldNum" sz="quarter" idx="12"/>
          </p:nvPr>
        </p:nvSpPr>
        <p:spPr/>
        <p:txBody>
          <a:bodyPr/>
          <a:lstStyle/>
          <a:p>
            <a:fld id="{2EDFCCF4-62F9-425B-B4A4-6D3CDF2E5CC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31030180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prstClr val="white"/>
              </a:solidFill>
            </a:endParaRPr>
          </a:p>
        </p:txBody>
      </p:sp>
      <p:sp>
        <p:nvSpPr>
          <p:cNvPr id="4" name="Footer Placeholder 3"/>
          <p:cNvSpPr>
            <a:spLocks noGrp="1"/>
          </p:cNvSpPr>
          <p:nvPr>
            <p:ph type="ftr" sz="quarter" idx="11"/>
          </p:nvPr>
        </p:nvSpPr>
        <p:spPr/>
        <p:txBody>
          <a:bodyPr/>
          <a:lstStyle/>
          <a:p>
            <a:r>
              <a:rPr lang="en-US" smtClean="0">
                <a:solidFill>
                  <a:prstClr val="white"/>
                </a:solidFill>
              </a:rPr>
              <a:t>@bhakthil | bhakthil@gmail.com</a:t>
            </a:r>
            <a:endParaRPr lang="en-US">
              <a:solidFill>
                <a:prstClr val="white"/>
              </a:solidFill>
            </a:endParaRPr>
          </a:p>
        </p:txBody>
      </p:sp>
      <p:sp>
        <p:nvSpPr>
          <p:cNvPr id="5" name="Slide Number Placeholder 4"/>
          <p:cNvSpPr>
            <a:spLocks noGrp="1"/>
          </p:cNvSpPr>
          <p:nvPr>
            <p:ph type="sldNum" sz="quarter" idx="12"/>
          </p:nvPr>
        </p:nvSpPr>
        <p:spPr/>
        <p:txBody>
          <a:bodyPr/>
          <a:lstStyle/>
          <a:p>
            <a:fld id="{2EDFCCF4-62F9-425B-B4A4-6D3CDF2E5CC6}" type="slidenum">
              <a:rPr lang="en-US" smtClean="0">
                <a:solidFill>
                  <a:prstClr val="white"/>
                </a:solidFill>
              </a:rPr>
              <a:pPr/>
              <a:t>‹#›</a:t>
            </a:fld>
            <a:endParaRPr lang="en-US">
              <a:solidFill>
                <a:prstClr val="white"/>
              </a:solidFill>
            </a:endParaRPr>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extLst>
      <p:ext uri="{BB962C8B-B14F-4D97-AF65-F5344CB8AC3E}">
        <p14:creationId xmlns:p14="http://schemas.microsoft.com/office/powerpoint/2010/main" val="2202094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000247" y="6492875"/>
            <a:ext cx="3010598" cy="365125"/>
          </a:xfrm>
        </p:spPr>
        <p:txBody>
          <a:bodyPr/>
          <a:lstStyle>
            <a:lvl1pPr>
              <a:defRPr sz="1400">
                <a:solidFill>
                  <a:schemeClr val="bg2">
                    <a:lumMod val="50000"/>
                  </a:schemeClr>
                </a:solidFill>
              </a:defRPr>
            </a:lvl1pPr>
          </a:lstStyle>
          <a:p>
            <a:pPr algn="l"/>
            <a:r>
              <a:rPr lang="en-US" dirty="0" smtClean="0"/>
              <a:t>@</a:t>
            </a:r>
            <a:r>
              <a:rPr lang="en-US" dirty="0" err="1" smtClean="0"/>
              <a:t>bhakthil</a:t>
            </a:r>
            <a:r>
              <a:rPr lang="en-US" dirty="0" smtClean="0"/>
              <a:t> | bhakthil@gmail.com</a:t>
            </a:r>
            <a:endParaRPr lang="en-US" dirty="0"/>
          </a:p>
        </p:txBody>
      </p:sp>
    </p:spTree>
    <p:extLst>
      <p:ext uri="{BB962C8B-B14F-4D97-AF65-F5344CB8AC3E}">
        <p14:creationId xmlns:p14="http://schemas.microsoft.com/office/powerpoint/2010/main" val="400151495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a:solidFill>
                <a:prstClr val="black"/>
              </a:solidFill>
            </a:endParaRPr>
          </a:p>
        </p:txBody>
      </p:sp>
      <p:sp>
        <p:nvSpPr>
          <p:cNvPr id="7" name="Slide Number Placeholder 6"/>
          <p:cNvSpPr>
            <a:spLocks noGrp="1"/>
          </p:cNvSpPr>
          <p:nvPr>
            <p:ph type="sldNum" sz="quarter" idx="12"/>
          </p:nvPr>
        </p:nvSpPr>
        <p:spPr/>
        <p:txBody>
          <a:bodyPr/>
          <a:lstStyle/>
          <a:p>
            <a:fld id="{2EDFCCF4-62F9-425B-B4A4-6D3CDF2E5CC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6152199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3"/>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endParaRPr lang="en-US">
              <a:solidFill>
                <a:prstClr val="white"/>
              </a:solidFill>
            </a:endParaRPr>
          </a:p>
        </p:txBody>
      </p:sp>
      <p:sp>
        <p:nvSpPr>
          <p:cNvPr id="6" name="Footer Placeholder 5"/>
          <p:cNvSpPr>
            <a:spLocks noGrp="1"/>
          </p:cNvSpPr>
          <p:nvPr>
            <p:ph type="ftr" sz="quarter" idx="11"/>
          </p:nvPr>
        </p:nvSpPr>
        <p:spPr>
          <a:xfrm>
            <a:off x="5840104" y="6407952"/>
            <a:ext cx="3134241" cy="365125"/>
          </a:xfrm>
        </p:spPr>
        <p:txBody>
          <a:bodyPr/>
          <a:lstStyle>
            <a:lvl1pPr>
              <a:defRPr>
                <a:solidFill>
                  <a:schemeClr val="tx1"/>
                </a:solidFill>
              </a:defRPr>
            </a:lvl1pPr>
            <a:extLst/>
          </a:lstStyle>
          <a:p>
            <a:r>
              <a:rPr lang="en-US" smtClean="0">
                <a:solidFill>
                  <a:prstClr val="white"/>
                </a:solidFill>
              </a:rPr>
              <a:t>@bhakthil | bhakthil@gmail.com</a:t>
            </a:r>
            <a:endParaRPr lang="en-US">
              <a:solidFill>
                <a:prstClr val="white"/>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2EDFCCF4-62F9-425B-B4A4-6D3CDF2E5CC6}" type="slidenum">
              <a:rPr lang="en-US" smtClean="0">
                <a:solidFill>
                  <a:prstClr val="white"/>
                </a:solidFill>
              </a:rPr>
              <a:pPr/>
              <a:t>‹#›</a:t>
            </a:fld>
            <a:endParaRPr lang="en-US">
              <a:solidFill>
                <a:prstClr val="white"/>
              </a:solidFill>
            </a:endParaRPr>
          </a:p>
        </p:txBody>
      </p:sp>
      <p:sp>
        <p:nvSpPr>
          <p:cNvPr id="2" name="Title 1"/>
          <p:cNvSpPr>
            <a:spLocks noGrp="1"/>
          </p:cNvSpPr>
          <p:nvPr>
            <p:ph type="title"/>
          </p:nvPr>
        </p:nvSpPr>
        <p:spPr>
          <a:xfrm>
            <a:off x="304801" y="4865123"/>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7"/>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white"/>
              </a:solidFill>
            </a:endParaRPr>
          </a:p>
        </p:txBody>
      </p:sp>
      <p:sp>
        <p:nvSpPr>
          <p:cNvPr id="10" name="Right Triangle 9"/>
          <p:cNvSpPr>
            <a:spLocks/>
          </p:cNvSpPr>
          <p:nvPr/>
        </p:nvSpPr>
        <p:spPr bwMode="auto">
          <a:xfrm>
            <a:off x="-8057" y="5791254"/>
            <a:ext cx="4536420"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sz="1800">
              <a:solidFill>
                <a:prstClr val="white"/>
              </a:solidFill>
            </a:endParaRPr>
          </a:p>
        </p:txBody>
      </p:sp>
      <p:cxnSp>
        <p:nvCxnSpPr>
          <p:cNvPr id="11" name="Straight Connector 10"/>
          <p:cNvCxnSpPr/>
          <p:nvPr/>
        </p:nvCxnSpPr>
        <p:spPr>
          <a:xfrm>
            <a:off x="-12316" y="5787746"/>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sz="1800">
              <a:solidFill>
                <a:prstClr val="white"/>
              </a:solidFill>
            </a:endParaRPr>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sz="1800">
              <a:solidFill>
                <a:prstClr val="white"/>
              </a:solidFill>
            </a:endParaRPr>
          </a:p>
        </p:txBody>
      </p:sp>
    </p:spTree>
    <p:extLst>
      <p:ext uri="{BB962C8B-B14F-4D97-AF65-F5344CB8AC3E}">
        <p14:creationId xmlns:p14="http://schemas.microsoft.com/office/powerpoint/2010/main" val="14148764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4"/>
            <a:ext cx="109728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@bhakthil | bhakthil@gmail.com</a:t>
            </a:r>
            <a:endParaRPr lang="en-US">
              <a:solidFill>
                <a:prstClr val="black"/>
              </a:solidFill>
            </a:endParaRPr>
          </a:p>
        </p:txBody>
      </p:sp>
      <p:sp>
        <p:nvSpPr>
          <p:cNvPr id="6" name="Slide Number Placeholder 5"/>
          <p:cNvSpPr>
            <a:spLocks noGrp="1"/>
          </p:cNvSpPr>
          <p:nvPr>
            <p:ph type="sldNum" sz="quarter" idx="12"/>
          </p:nvPr>
        </p:nvSpPr>
        <p:spPr/>
        <p:txBody>
          <a:bodyPr/>
          <a:lstStyle/>
          <a:p>
            <a:fld id="{2EDFCCF4-62F9-425B-B4A4-6D3CDF2E5CC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3441752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3" y="274648"/>
            <a:ext cx="2369961"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r>
              <a:rPr lang="en-US" smtClean="0">
                <a:solidFill>
                  <a:prstClr val="black"/>
                </a:solidFill>
              </a:rPr>
              <a:t>@bhakthil | bhakthil@gmail.com</a:t>
            </a:r>
            <a:endParaRPr lang="en-US">
              <a:solidFill>
                <a:prstClr val="black"/>
              </a:solidFill>
            </a:endParaRPr>
          </a:p>
        </p:txBody>
      </p:sp>
      <p:sp>
        <p:nvSpPr>
          <p:cNvPr id="6" name="Slide Number Placeholder 5"/>
          <p:cNvSpPr>
            <a:spLocks noGrp="1"/>
          </p:cNvSpPr>
          <p:nvPr>
            <p:ph type="sldNum" sz="quarter" idx="12"/>
          </p:nvPr>
        </p:nvSpPr>
        <p:spPr/>
        <p:txBody>
          <a:bodyPr/>
          <a:lstStyle/>
          <a:p>
            <a:fld id="{2EDFCCF4-62F9-425B-B4A4-6D3CDF2E5CC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46428584"/>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441998"/>
            <a:ext cx="9325816" cy="1523494"/>
          </a:xfrm>
        </p:spPr>
        <p:txBody>
          <a:bodyPr anchor="ctr" anchorCtr="0">
            <a:noAutofit/>
          </a:bodyPr>
          <a:lstStyle>
            <a:lvl1pPr>
              <a:lnSpc>
                <a:spcPct val="90000"/>
              </a:lnSpc>
              <a:defRPr sz="3600" baseline="0">
                <a:gradFill flip="none" rotWithShape="1">
                  <a:gsLst>
                    <a:gs pos="0">
                      <a:schemeClr val="tx1"/>
                    </a:gs>
                    <a:gs pos="86000">
                      <a:schemeClr val="tx1"/>
                    </a:gs>
                  </a:gsLst>
                  <a:lin ang="5400000" scaled="0"/>
                  <a:tileRect/>
                </a:gradFill>
              </a:defRPr>
            </a:lvl1pPr>
          </a:lstStyle>
          <a:p>
            <a:r>
              <a:rPr lang="en-US"/>
              <a:t>Click to edit Master title style</a:t>
            </a:r>
            <a:endParaRPr lang="en-US" dirty="0"/>
          </a:p>
        </p:txBody>
      </p:sp>
      <p:sp>
        <p:nvSpPr>
          <p:cNvPr id="3" name="Subtitle 2"/>
          <p:cNvSpPr>
            <a:spLocks noGrp="1"/>
          </p:cNvSpPr>
          <p:nvPr>
            <p:ph type="subTitle" idx="1"/>
          </p:nvPr>
        </p:nvSpPr>
        <p:spPr>
          <a:xfrm>
            <a:off x="508002" y="5100938"/>
            <a:ext cx="9325817"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508001" y="3118145"/>
            <a:ext cx="10245219"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7500" b="0" i="0" u="none" strike="noStrike" kern="1200" cap="none" spc="-113" normalizeH="0" baseline="0" noProof="0" dirty="0" smtClean="0">
                <a:ln w="11430"/>
                <a:gradFill>
                  <a:gsLst>
                    <a:gs pos="0">
                      <a:schemeClr val="tx2"/>
                    </a:gs>
                    <a:gs pos="99000">
                      <a:schemeClr val="tx2"/>
                    </a:gs>
                  </a:gsLst>
                  <a:lin ang="5400000"/>
                </a:gradFill>
                <a:effectLst/>
                <a:uLnTx/>
                <a:uFillTx/>
                <a:latin typeface="Segoe Light" pitchFamily="34" charset="0"/>
                <a:ea typeface="+mn-ea"/>
                <a:cs typeface="+mn-cs"/>
              </a:defRPr>
            </a:lvl1pPr>
          </a:lstStyle>
          <a:p>
            <a:pPr lvl="0"/>
            <a:r>
              <a:rPr lang="en-US" dirty="0"/>
              <a:t>click to…</a:t>
            </a:r>
          </a:p>
        </p:txBody>
      </p:sp>
    </p:spTree>
    <p:extLst>
      <p:ext uri="{BB962C8B-B14F-4D97-AF65-F5344CB8AC3E}">
        <p14:creationId xmlns:p14="http://schemas.microsoft.com/office/powerpoint/2010/main" val="17506797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5" name="Group 4"/>
          <p:cNvGrpSpPr/>
          <p:nvPr userDrawn="1"/>
        </p:nvGrpSpPr>
        <p:grpSpPr>
          <a:xfrm>
            <a:off x="0" y="685800"/>
            <a:ext cx="12210928" cy="6167690"/>
            <a:chOff x="0" y="685800"/>
            <a:chExt cx="9158196" cy="6167690"/>
          </a:xfrm>
        </p:grpSpPr>
        <p:grpSp>
          <p:nvGrpSpPr>
            <p:cNvPr id="24" name="Group 23"/>
            <p:cNvGrpSpPr/>
            <p:nvPr userDrawn="1"/>
          </p:nvGrpSpPr>
          <p:grpSpPr>
            <a:xfrm>
              <a:off x="0" y="4800600"/>
              <a:ext cx="9158196" cy="2052890"/>
              <a:chOff x="0" y="685800"/>
              <a:chExt cx="9158196" cy="4362674"/>
            </a:xfrm>
          </p:grpSpPr>
          <p:grpSp>
            <p:nvGrpSpPr>
              <p:cNvPr id="25" name="Group 24"/>
              <p:cNvGrpSpPr/>
              <p:nvPr userDrawn="1"/>
            </p:nvGrpSpPr>
            <p:grpSpPr>
              <a:xfrm>
                <a:off x="0" y="685800"/>
                <a:ext cx="2146410" cy="4362674"/>
                <a:chOff x="0" y="685800"/>
                <a:chExt cx="2146410" cy="4362674"/>
              </a:xfrm>
            </p:grpSpPr>
            <p:pic>
              <p:nvPicPr>
                <p:cNvPr id="36" name="Picture 35"/>
                <p:cNvPicPr>
                  <a:picLocks noChangeAspect="1"/>
                </p:cNvPicPr>
                <p:nvPr userDrawn="1"/>
              </p:nvPicPr>
              <p:blipFill>
                <a:blip r:embed="rId2"/>
                <a:stretch>
                  <a:fillRect/>
                </a:stretch>
              </p:blipFill>
              <p:spPr>
                <a:xfrm>
                  <a:off x="0" y="685800"/>
                  <a:ext cx="1073205" cy="4362674"/>
                </a:xfrm>
                <a:prstGeom prst="rect">
                  <a:avLst/>
                </a:prstGeom>
              </p:spPr>
            </p:pic>
            <p:pic>
              <p:nvPicPr>
                <p:cNvPr id="37" name="Picture 3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6" name="Group 25"/>
              <p:cNvGrpSpPr/>
              <p:nvPr userDrawn="1"/>
            </p:nvGrpSpPr>
            <p:grpSpPr>
              <a:xfrm>
                <a:off x="2134499" y="685800"/>
                <a:ext cx="2146410" cy="4362674"/>
                <a:chOff x="0" y="685800"/>
                <a:chExt cx="2146410" cy="4362674"/>
              </a:xfrm>
            </p:grpSpPr>
            <p:pic>
              <p:nvPicPr>
                <p:cNvPr id="34" name="Picture 33"/>
                <p:cNvPicPr>
                  <a:picLocks noChangeAspect="1"/>
                </p:cNvPicPr>
                <p:nvPr userDrawn="1"/>
              </p:nvPicPr>
              <p:blipFill>
                <a:blip r:embed="rId2"/>
                <a:stretch>
                  <a:fillRect/>
                </a:stretch>
              </p:blipFill>
              <p:spPr>
                <a:xfrm>
                  <a:off x="0" y="685800"/>
                  <a:ext cx="1073205" cy="4362674"/>
                </a:xfrm>
                <a:prstGeom prst="rect">
                  <a:avLst/>
                </a:prstGeom>
              </p:spPr>
            </p:pic>
            <p:pic>
              <p:nvPicPr>
                <p:cNvPr id="35" name="Picture 34"/>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7" name="Group 26"/>
              <p:cNvGrpSpPr/>
              <p:nvPr userDrawn="1"/>
            </p:nvGrpSpPr>
            <p:grpSpPr>
              <a:xfrm>
                <a:off x="4280909" y="685800"/>
                <a:ext cx="2146410" cy="4362674"/>
                <a:chOff x="0" y="685800"/>
                <a:chExt cx="2146410" cy="4362674"/>
              </a:xfrm>
            </p:grpSpPr>
            <p:pic>
              <p:nvPicPr>
                <p:cNvPr id="32" name="Picture 31"/>
                <p:cNvPicPr>
                  <a:picLocks noChangeAspect="1"/>
                </p:cNvPicPr>
                <p:nvPr userDrawn="1"/>
              </p:nvPicPr>
              <p:blipFill>
                <a:blip r:embed="rId2"/>
                <a:stretch>
                  <a:fillRect/>
                </a:stretch>
              </p:blipFill>
              <p:spPr>
                <a:xfrm>
                  <a:off x="0" y="685800"/>
                  <a:ext cx="1073205" cy="4362674"/>
                </a:xfrm>
                <a:prstGeom prst="rect">
                  <a:avLst/>
                </a:prstGeom>
              </p:spPr>
            </p:pic>
            <p:pic>
              <p:nvPicPr>
                <p:cNvPr id="33" name="Picture 32"/>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8" name="Group 27"/>
              <p:cNvGrpSpPr/>
              <p:nvPr userDrawn="1"/>
            </p:nvGrpSpPr>
            <p:grpSpPr>
              <a:xfrm>
                <a:off x="6415408" y="685800"/>
                <a:ext cx="2146410" cy="4362674"/>
                <a:chOff x="0" y="685800"/>
                <a:chExt cx="2146410" cy="4362674"/>
              </a:xfrm>
            </p:grpSpPr>
            <p:pic>
              <p:nvPicPr>
                <p:cNvPr id="30" name="Picture 29"/>
                <p:cNvPicPr>
                  <a:picLocks noChangeAspect="1"/>
                </p:cNvPicPr>
                <p:nvPr userDrawn="1"/>
              </p:nvPicPr>
              <p:blipFill>
                <a:blip r:embed="rId2"/>
                <a:stretch>
                  <a:fillRect/>
                </a:stretch>
              </p:blipFill>
              <p:spPr>
                <a:xfrm>
                  <a:off x="0" y="685800"/>
                  <a:ext cx="1073205" cy="4362674"/>
                </a:xfrm>
                <a:prstGeom prst="rect">
                  <a:avLst/>
                </a:prstGeom>
              </p:spPr>
            </p:pic>
            <p:pic>
              <p:nvPicPr>
                <p:cNvPr id="31" name="Picture 30"/>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9" name="Picture 28"/>
              <p:cNvPicPr>
                <a:picLocks noChangeAspect="1"/>
              </p:cNvPicPr>
              <p:nvPr userDrawn="1"/>
            </p:nvPicPr>
            <p:blipFill>
              <a:blip r:embed="rId2"/>
              <a:stretch>
                <a:fillRect/>
              </a:stretch>
            </p:blipFill>
            <p:spPr>
              <a:xfrm>
                <a:off x="8529419" y="685800"/>
                <a:ext cx="628777" cy="4362674"/>
              </a:xfrm>
              <a:prstGeom prst="rect">
                <a:avLst/>
              </a:prstGeom>
            </p:spPr>
          </p:pic>
        </p:grpSp>
        <p:grpSp>
          <p:nvGrpSpPr>
            <p:cNvPr id="4" name="Group 3"/>
            <p:cNvGrpSpPr/>
            <p:nvPr userDrawn="1"/>
          </p:nvGrpSpPr>
          <p:grpSpPr>
            <a:xfrm>
              <a:off x="0" y="685800"/>
              <a:ext cx="9158196" cy="4362674"/>
              <a:chOff x="0" y="685800"/>
              <a:chExt cx="9158196" cy="4362674"/>
            </a:xfrm>
          </p:grpSpPr>
          <p:grpSp>
            <p:nvGrpSpPr>
              <p:cNvPr id="3" name="Group 2"/>
              <p:cNvGrpSpPr/>
              <p:nvPr userDrawn="1"/>
            </p:nvGrpSpPr>
            <p:grpSpPr>
              <a:xfrm>
                <a:off x="0" y="685800"/>
                <a:ext cx="2146410" cy="4362674"/>
                <a:chOff x="0" y="685800"/>
                <a:chExt cx="2146410" cy="4362674"/>
              </a:xfrm>
            </p:grpSpPr>
            <p:pic>
              <p:nvPicPr>
                <p:cNvPr id="2" name="Picture 1"/>
                <p:cNvPicPr>
                  <a:picLocks noChangeAspect="1"/>
                </p:cNvPicPr>
                <p:nvPr userDrawn="1"/>
              </p:nvPicPr>
              <p:blipFill>
                <a:blip r:embed="rId2"/>
                <a:stretch>
                  <a:fillRect/>
                </a:stretch>
              </p:blipFill>
              <p:spPr>
                <a:xfrm>
                  <a:off x="0" y="685800"/>
                  <a:ext cx="1073205" cy="4362674"/>
                </a:xfrm>
                <a:prstGeom prst="rect">
                  <a:avLst/>
                </a:prstGeom>
              </p:spPr>
            </p:pic>
            <p:pic>
              <p:nvPicPr>
                <p:cNvPr id="11" name="Picture 10"/>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2" name="Group 11"/>
              <p:cNvGrpSpPr/>
              <p:nvPr userDrawn="1"/>
            </p:nvGrpSpPr>
            <p:grpSpPr>
              <a:xfrm>
                <a:off x="2134499" y="685800"/>
                <a:ext cx="2146410" cy="4362674"/>
                <a:chOff x="0" y="685800"/>
                <a:chExt cx="2146410" cy="4362674"/>
              </a:xfrm>
            </p:grpSpPr>
            <p:pic>
              <p:nvPicPr>
                <p:cNvPr id="13" name="Picture 12"/>
                <p:cNvPicPr>
                  <a:picLocks noChangeAspect="1"/>
                </p:cNvPicPr>
                <p:nvPr userDrawn="1"/>
              </p:nvPicPr>
              <p:blipFill>
                <a:blip r:embed="rId2"/>
                <a:stretch>
                  <a:fillRect/>
                </a:stretch>
              </p:blipFill>
              <p:spPr>
                <a:xfrm>
                  <a:off x="0" y="685800"/>
                  <a:ext cx="1073205" cy="4362674"/>
                </a:xfrm>
                <a:prstGeom prst="rect">
                  <a:avLst/>
                </a:prstGeom>
              </p:spPr>
            </p:pic>
            <p:pic>
              <p:nvPicPr>
                <p:cNvPr id="14" name="Picture 13"/>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5" name="Group 14"/>
              <p:cNvGrpSpPr/>
              <p:nvPr userDrawn="1"/>
            </p:nvGrpSpPr>
            <p:grpSpPr>
              <a:xfrm>
                <a:off x="4280909" y="685800"/>
                <a:ext cx="2146410" cy="4362674"/>
                <a:chOff x="0" y="685800"/>
                <a:chExt cx="2146410" cy="4362674"/>
              </a:xfrm>
            </p:grpSpPr>
            <p:pic>
              <p:nvPicPr>
                <p:cNvPr id="16" name="Picture 15"/>
                <p:cNvPicPr>
                  <a:picLocks noChangeAspect="1"/>
                </p:cNvPicPr>
                <p:nvPr userDrawn="1"/>
              </p:nvPicPr>
              <p:blipFill>
                <a:blip r:embed="rId2"/>
                <a:stretch>
                  <a:fillRect/>
                </a:stretch>
              </p:blipFill>
              <p:spPr>
                <a:xfrm>
                  <a:off x="0" y="685800"/>
                  <a:ext cx="1073205" cy="4362674"/>
                </a:xfrm>
                <a:prstGeom prst="rect">
                  <a:avLst/>
                </a:prstGeom>
              </p:spPr>
            </p:pic>
            <p:pic>
              <p:nvPicPr>
                <p:cNvPr id="17" name="Picture 1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8" name="Group 17"/>
              <p:cNvGrpSpPr/>
              <p:nvPr userDrawn="1"/>
            </p:nvGrpSpPr>
            <p:grpSpPr>
              <a:xfrm>
                <a:off x="6415408" y="685800"/>
                <a:ext cx="2146410" cy="4362674"/>
                <a:chOff x="0" y="685800"/>
                <a:chExt cx="2146410" cy="4362674"/>
              </a:xfrm>
            </p:grpSpPr>
            <p:pic>
              <p:nvPicPr>
                <p:cNvPr id="19" name="Picture 18"/>
                <p:cNvPicPr>
                  <a:picLocks noChangeAspect="1"/>
                </p:cNvPicPr>
                <p:nvPr userDrawn="1"/>
              </p:nvPicPr>
              <p:blipFill>
                <a:blip r:embed="rId2"/>
                <a:stretch>
                  <a:fillRect/>
                </a:stretch>
              </p:blipFill>
              <p:spPr>
                <a:xfrm>
                  <a:off x="0" y="685800"/>
                  <a:ext cx="1073205" cy="4362674"/>
                </a:xfrm>
                <a:prstGeom prst="rect">
                  <a:avLst/>
                </a:prstGeom>
              </p:spPr>
            </p:pic>
            <p:pic>
              <p:nvPicPr>
                <p:cNvPr id="20" name="Picture 19"/>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2" name="Picture 21"/>
              <p:cNvPicPr>
                <a:picLocks noChangeAspect="1"/>
              </p:cNvPicPr>
              <p:nvPr userDrawn="1"/>
            </p:nvPicPr>
            <p:blipFill>
              <a:blip r:embed="rId2"/>
              <a:stretch>
                <a:fillRect/>
              </a:stretch>
            </p:blipFill>
            <p:spPr>
              <a:xfrm>
                <a:off x="8529419" y="685800"/>
                <a:ext cx="628777" cy="4362674"/>
              </a:xfrm>
              <a:prstGeom prst="rect">
                <a:avLst/>
              </a:prstGeom>
            </p:spPr>
          </p:pic>
        </p:grpSp>
      </p:grpSp>
      <p:sp>
        <p:nvSpPr>
          <p:cNvPr id="6" name="Subtitle 2"/>
          <p:cNvSpPr>
            <a:spLocks noGrp="1"/>
          </p:cNvSpPr>
          <p:nvPr>
            <p:ph type="subTitle" idx="1"/>
          </p:nvPr>
        </p:nvSpPr>
        <p:spPr>
          <a:xfrm>
            <a:off x="734455" y="5426825"/>
            <a:ext cx="7464781" cy="280461"/>
          </a:xfrm>
        </p:spPr>
        <p:txBody>
          <a:bodyPr vert="horz" wrap="square" lIns="0" tIns="0" rIns="0" bIns="0" rtlCol="0" anchor="t">
            <a:spAutoFit/>
          </a:bodyPr>
          <a:lstStyle>
            <a:lvl1pPr marL="0" indent="0">
              <a:spcBef>
                <a:spcPts val="0"/>
              </a:spcBef>
              <a:buFontTx/>
              <a:buNone/>
              <a:defRPr lang="en-US" sz="2025" b="1" kern="1200" spc="-113" dirty="0">
                <a:solidFill>
                  <a:schemeClr val="bg1"/>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a:t>Click to edit Master subtitle style</a:t>
            </a:r>
            <a:endParaRPr lang="en-US" dirty="0"/>
          </a:p>
        </p:txBody>
      </p:sp>
      <p:sp>
        <p:nvSpPr>
          <p:cNvPr id="7" name="Text Placeholder 8"/>
          <p:cNvSpPr>
            <a:spLocks noGrp="1"/>
          </p:cNvSpPr>
          <p:nvPr>
            <p:ph type="body" sz="quarter" idx="10" hasCustomPrompt="1"/>
          </p:nvPr>
        </p:nvSpPr>
        <p:spPr>
          <a:xfrm>
            <a:off x="734486" y="5823668"/>
            <a:ext cx="7572759" cy="218137"/>
          </a:xfrm>
        </p:spPr>
        <p:txBody>
          <a:bodyPr/>
          <a:lstStyle>
            <a:lvl1pPr marL="0" indent="0">
              <a:spcBef>
                <a:spcPts val="0"/>
              </a:spcBef>
              <a:buFontTx/>
              <a:buNone/>
              <a:defRPr sz="1575">
                <a:solidFill>
                  <a:schemeClr val="bg1"/>
                </a:solidFill>
                <a:latin typeface="Segoe Light" pitchFamily="34" charset="0"/>
              </a:defRPr>
            </a:lvl1pPr>
          </a:lstStyle>
          <a:p>
            <a:r>
              <a:rPr lang="en-US" dirty="0"/>
              <a:t>Click to edit Master subtitle style</a:t>
            </a:r>
          </a:p>
        </p:txBody>
      </p:sp>
      <p:sp>
        <p:nvSpPr>
          <p:cNvPr id="8" name="Text Placeholder 8"/>
          <p:cNvSpPr>
            <a:spLocks noGrp="1"/>
          </p:cNvSpPr>
          <p:nvPr>
            <p:ph type="body" sz="quarter" idx="11" hasCustomPrompt="1"/>
          </p:nvPr>
        </p:nvSpPr>
        <p:spPr>
          <a:xfrm>
            <a:off x="734486" y="6109683"/>
            <a:ext cx="7572759" cy="218137"/>
          </a:xfrm>
        </p:spPr>
        <p:txBody>
          <a:bodyPr/>
          <a:lstStyle>
            <a:lvl1pPr marL="0" indent="0">
              <a:spcBef>
                <a:spcPts val="0"/>
              </a:spcBef>
              <a:buFontTx/>
              <a:buNone/>
              <a:defRPr sz="1575">
                <a:solidFill>
                  <a:schemeClr val="bg1"/>
                </a:solidFill>
                <a:latin typeface="Segoe Light" pitchFamily="34" charset="0"/>
              </a:defRPr>
            </a:lvl1pPr>
          </a:lstStyle>
          <a:p>
            <a:r>
              <a:rPr lang="en-US" dirty="0"/>
              <a:t>Click to edit Master subtitle style</a:t>
            </a:r>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128271" algn="l"/>
              </a:tabLst>
              <a:defRPr lang="en-US" sz="4050" b="0" kern="1200" cap="none" spc="-113"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a:t>Click to edit Master title style</a:t>
            </a:r>
            <a:endParaRPr lang="en-US" dirty="0"/>
          </a:p>
        </p:txBody>
      </p:sp>
    </p:spTree>
    <p:extLst>
      <p:ext uri="{BB962C8B-B14F-4D97-AF65-F5344CB8AC3E}">
        <p14:creationId xmlns:p14="http://schemas.microsoft.com/office/powerpoint/2010/main" val="31996713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222338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734455" y="5426825"/>
            <a:ext cx="7464781" cy="280461"/>
          </a:xfrm>
        </p:spPr>
        <p:txBody>
          <a:bodyPr vert="horz" wrap="square" lIns="0" tIns="0" rIns="0" bIns="0" rtlCol="0" anchor="t">
            <a:spAutoFit/>
          </a:bodyPr>
          <a:lstStyle>
            <a:lvl1pPr marL="0" indent="0">
              <a:spcBef>
                <a:spcPts val="0"/>
              </a:spcBef>
              <a:buFontTx/>
              <a:buNone/>
              <a:defRPr lang="en-US" sz="2025" b="1" kern="1200" spc="-113" dirty="0">
                <a:solidFill>
                  <a:schemeClr val="tx1"/>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a:t>Click to edit Master subtitle style</a:t>
            </a:r>
            <a:endParaRPr lang="en-US" dirty="0"/>
          </a:p>
        </p:txBody>
      </p:sp>
      <p:sp>
        <p:nvSpPr>
          <p:cNvPr id="7" name="Text Placeholder 8"/>
          <p:cNvSpPr>
            <a:spLocks noGrp="1"/>
          </p:cNvSpPr>
          <p:nvPr>
            <p:ph type="body" sz="quarter" idx="10" hasCustomPrompt="1"/>
          </p:nvPr>
        </p:nvSpPr>
        <p:spPr>
          <a:xfrm>
            <a:off x="734486" y="5823668"/>
            <a:ext cx="7572759" cy="218137"/>
          </a:xfrm>
        </p:spPr>
        <p:txBody>
          <a:bodyPr/>
          <a:lstStyle>
            <a:lvl1pPr marL="0" indent="0">
              <a:spcBef>
                <a:spcPts val="0"/>
              </a:spcBef>
              <a:buFontTx/>
              <a:buNone/>
              <a:defRPr sz="1575">
                <a:solidFill>
                  <a:schemeClr val="tx1">
                    <a:lumMod val="50000"/>
                    <a:lumOff val="50000"/>
                  </a:schemeClr>
                </a:solidFill>
                <a:latin typeface="Segoe Light" pitchFamily="34" charset="0"/>
              </a:defRPr>
            </a:lvl1pPr>
          </a:lstStyle>
          <a:p>
            <a:r>
              <a:rPr lang="en-US" dirty="0"/>
              <a:t>Click to edit Master subtitle style</a:t>
            </a:r>
          </a:p>
        </p:txBody>
      </p:sp>
      <p:sp>
        <p:nvSpPr>
          <p:cNvPr id="8" name="Text Placeholder 8"/>
          <p:cNvSpPr>
            <a:spLocks noGrp="1"/>
          </p:cNvSpPr>
          <p:nvPr>
            <p:ph type="body" sz="quarter" idx="11" hasCustomPrompt="1"/>
          </p:nvPr>
        </p:nvSpPr>
        <p:spPr>
          <a:xfrm>
            <a:off x="734486" y="6109683"/>
            <a:ext cx="7572759" cy="218137"/>
          </a:xfrm>
        </p:spPr>
        <p:txBody>
          <a:bodyPr/>
          <a:lstStyle>
            <a:lvl1pPr marL="0" indent="0">
              <a:spcBef>
                <a:spcPts val="0"/>
              </a:spcBef>
              <a:buFontTx/>
              <a:buNone/>
              <a:defRPr sz="1575">
                <a:solidFill>
                  <a:schemeClr val="tx1">
                    <a:lumMod val="50000"/>
                    <a:lumOff val="50000"/>
                  </a:schemeClr>
                </a:solidFill>
                <a:latin typeface="Segoe Light" pitchFamily="34" charset="0"/>
              </a:defRPr>
            </a:lvl1pPr>
          </a:lstStyle>
          <a:p>
            <a:r>
              <a:rPr lang="en-US" dirty="0"/>
              <a:t>Click to edit Master subtitle style</a:t>
            </a:r>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128271" algn="l"/>
              </a:tabLst>
              <a:defRPr lang="en-US" sz="4050" b="0" kern="1200" cap="none" spc="-113" baseline="0" dirty="0">
                <a:ln w="3175">
                  <a:noFill/>
                </a:ln>
                <a:solidFill>
                  <a:schemeClr val="tx1">
                    <a:lumMod val="50000"/>
                    <a:lumOff val="50000"/>
                  </a:schemeClr>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a:t>Click to edit Master title style</a:t>
            </a:r>
            <a:endParaRPr lang="en-US" dirty="0"/>
          </a:p>
        </p:txBody>
      </p:sp>
    </p:spTree>
    <p:extLst>
      <p:ext uri="{BB962C8B-B14F-4D97-AF65-F5344CB8AC3E}">
        <p14:creationId xmlns:p14="http://schemas.microsoft.com/office/powerpoint/2010/main" val="81811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695" y="1905003"/>
            <a:ext cx="11151917" cy="1957459"/>
          </a:xfrm>
        </p:spPr>
        <p:txBody>
          <a:bodyPr/>
          <a:lstStyle>
            <a:lvl1pPr>
              <a:lnSpc>
                <a:spcPct val="90000"/>
              </a:lnSpc>
              <a:defRPr sz="2400"/>
            </a:lvl1pPr>
            <a:lvl2pPr>
              <a:lnSpc>
                <a:spcPct val="90000"/>
              </a:lnSpc>
              <a:defRPr sz="2400"/>
            </a:lvl2pPr>
            <a:lvl3pPr>
              <a:lnSpc>
                <a:spcPct val="90000"/>
              </a:lnSpc>
              <a:defRPr sz="2400"/>
            </a:lvl3pPr>
            <a:lvl4pPr>
              <a:lnSpc>
                <a:spcPct val="90000"/>
              </a:lnSpc>
              <a:defRPr sz="2400"/>
            </a:lvl4pPr>
            <a:lvl5pPr>
              <a:lnSpc>
                <a:spcPct val="90000"/>
              </a:lnSpc>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hasCustomPrompt="1"/>
          </p:nvPr>
        </p:nvSpPr>
        <p:spPr>
          <a:xfrm>
            <a:off x="508000" y="852304"/>
            <a:ext cx="11151917" cy="457048"/>
          </a:xfrm>
        </p:spPr>
        <p:txBody>
          <a:bodyPr/>
          <a:lstStyle/>
          <a:p>
            <a:r>
              <a:rPr lang="en-US" dirty="0"/>
              <a:t>Master title style</a:t>
            </a:r>
          </a:p>
        </p:txBody>
      </p:sp>
    </p:spTree>
    <p:extLst>
      <p:ext uri="{BB962C8B-B14F-4D97-AF65-F5344CB8AC3E}">
        <p14:creationId xmlns:p14="http://schemas.microsoft.com/office/powerpoint/2010/main" val="2251847664"/>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0" y="1901954"/>
            <a:ext cx="5487829"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2259" y="1901955"/>
            <a:ext cx="538766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508000" y="852304"/>
            <a:ext cx="11151917" cy="457048"/>
          </a:xfrm>
        </p:spPr>
        <p:txBody>
          <a:bodyPr/>
          <a:lstStyle/>
          <a:p>
            <a:r>
              <a:rPr lang="en-US" dirty="0"/>
              <a:t>Master title style</a:t>
            </a:r>
          </a:p>
        </p:txBody>
      </p:sp>
    </p:spTree>
    <p:extLst>
      <p:ext uri="{BB962C8B-B14F-4D97-AF65-F5344CB8AC3E}">
        <p14:creationId xmlns:p14="http://schemas.microsoft.com/office/powerpoint/2010/main" val="3707900904"/>
      </p:ext>
    </p:extLst>
  </p:cSld>
  <p:clrMapOvr>
    <a:masterClrMapping/>
  </p:clrMapOvr>
  <p:transition spd="slow">
    <p:push/>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2165544"/>
            <a:ext cx="5487829"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6272257" y="2165544"/>
            <a:ext cx="5398907" cy="259686"/>
          </a:xfrm>
        </p:spPr>
        <p:txBody>
          <a:bodyPr anchor="b"/>
          <a:lstStyle>
            <a:lvl1pPr marL="0" indent="0">
              <a:lnSpc>
                <a:spcPct val="90000"/>
              </a:lnSpc>
              <a:spcBef>
                <a:spcPts val="0"/>
              </a:spcBef>
              <a:buNone/>
              <a:defRPr sz="1875" b="1"/>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a:t>Click to edit Master text styles</a:t>
            </a:r>
          </a:p>
        </p:txBody>
      </p:sp>
      <p:sp>
        <p:nvSpPr>
          <p:cNvPr id="10" name="Content Placeholder 2"/>
          <p:cNvSpPr>
            <a:spLocks noGrp="1"/>
          </p:cNvSpPr>
          <p:nvPr>
            <p:ph sz="half" idx="10"/>
          </p:nvPr>
        </p:nvSpPr>
        <p:spPr>
          <a:xfrm>
            <a:off x="508000" y="2557760"/>
            <a:ext cx="5487829" cy="1306512"/>
          </a:xfrm>
        </p:spPr>
        <p:txBody>
          <a:bodyPr/>
          <a:lstStyle>
            <a:lvl1pPr marL="254982" indent="-254982">
              <a:lnSpc>
                <a:spcPct val="90000"/>
              </a:lnSpc>
              <a:defRPr sz="2100"/>
            </a:lvl1pPr>
            <a:lvl2pPr marL="505004" indent="-244068">
              <a:lnSpc>
                <a:spcPct val="90000"/>
              </a:lnSpc>
              <a:defRPr sz="1800"/>
            </a:lvl2pPr>
            <a:lvl3pPr marL="715339" indent="-216288">
              <a:lnSpc>
                <a:spcPct val="90000"/>
              </a:lnSpc>
              <a:defRPr sz="1500"/>
            </a:lvl3pPr>
            <a:lvl4pPr marL="920714" indent="-205375">
              <a:lnSpc>
                <a:spcPct val="90000"/>
              </a:lnSpc>
              <a:defRPr sz="1350"/>
            </a:lvl4pPr>
            <a:lvl5pPr marL="1137002" indent="-21033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272259" y="2557761"/>
            <a:ext cx="5387660" cy="1306512"/>
          </a:xfrm>
        </p:spPr>
        <p:txBody>
          <a:bodyPr/>
          <a:lstStyle>
            <a:lvl1pPr marL="260936" indent="-260936">
              <a:lnSpc>
                <a:spcPct val="90000"/>
              </a:lnSpc>
              <a:defRPr sz="2100"/>
            </a:lvl1pPr>
            <a:lvl2pPr marL="505004" indent="-254982">
              <a:lnSpc>
                <a:spcPct val="90000"/>
              </a:lnSpc>
              <a:defRPr sz="1800"/>
            </a:lvl2pPr>
            <a:lvl3pPr marL="721292" indent="-227202">
              <a:lnSpc>
                <a:spcPct val="90000"/>
              </a:lnSpc>
              <a:defRPr sz="1500"/>
            </a:lvl3pPr>
            <a:lvl4pPr marL="920714" indent="-199422">
              <a:lnSpc>
                <a:spcPct val="90000"/>
              </a:lnSpc>
              <a:defRPr sz="1350"/>
            </a:lvl4pPr>
            <a:lvl5pPr marL="1137002" indent="-205375">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
          <p:cNvSpPr>
            <a:spLocks noGrp="1"/>
          </p:cNvSpPr>
          <p:nvPr>
            <p:ph type="title" hasCustomPrompt="1"/>
          </p:nvPr>
        </p:nvSpPr>
        <p:spPr>
          <a:xfrm>
            <a:off x="508000" y="852304"/>
            <a:ext cx="11151917" cy="457048"/>
          </a:xfrm>
        </p:spPr>
        <p:txBody>
          <a:bodyPr/>
          <a:lstStyle/>
          <a:p>
            <a:r>
              <a:rPr lang="en-US" dirty="0"/>
              <a:t>Master title style</a:t>
            </a:r>
          </a:p>
        </p:txBody>
      </p:sp>
    </p:spTree>
    <p:extLst>
      <p:ext uri="{BB962C8B-B14F-4D97-AF65-F5344CB8AC3E}">
        <p14:creationId xmlns:p14="http://schemas.microsoft.com/office/powerpoint/2010/main" val="2048582057"/>
      </p:ext>
    </p:extLst>
  </p:cSld>
  <p:clrMapOvr>
    <a:masterClrMapping/>
  </p:clrMapOvr>
  <p:transition spd="slow">
    <p:push/>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8000" y="852304"/>
            <a:ext cx="11151917" cy="457048"/>
          </a:xfrm>
        </p:spPr>
        <p:txBody>
          <a:bodyPr/>
          <a:lstStyle/>
          <a:p>
            <a:r>
              <a:rPr lang="en-US" dirty="0"/>
              <a:t>Master title style</a:t>
            </a:r>
          </a:p>
        </p:txBody>
      </p:sp>
    </p:spTree>
    <p:extLst>
      <p:ext uri="{BB962C8B-B14F-4D97-AF65-F5344CB8AC3E}">
        <p14:creationId xmlns:p14="http://schemas.microsoft.com/office/powerpoint/2010/main" val="2747377389"/>
      </p:ext>
    </p:extLst>
  </p:cSld>
  <p:clrMapOvr>
    <a:masterClrMapping/>
  </p:clrMapOvr>
  <p:transition spd="slow">
    <p:push/>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887862"/>
      </p:ext>
    </p:extLst>
  </p:cSld>
  <p:clrMapOvr>
    <a:masterClrMapping/>
  </p:clrMapOvr>
  <p:transition spd="slow">
    <p:push/>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a:t>Master title style</a:t>
            </a:r>
          </a:p>
        </p:txBody>
      </p:sp>
      <p:sp>
        <p:nvSpPr>
          <p:cNvPr id="6" name="Text Placeholder 5"/>
          <p:cNvSpPr>
            <a:spLocks noGrp="1"/>
          </p:cNvSpPr>
          <p:nvPr>
            <p:ph type="body" sz="quarter" idx="10"/>
          </p:nvPr>
        </p:nvSpPr>
        <p:spPr bwMode="white">
          <a:xfrm>
            <a:off x="519248" y="2590801"/>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9617891"/>
      </p:ext>
    </p:extLst>
  </p:cSld>
  <p:clrMapOvr>
    <a:masterClrMapping/>
  </p:clrMapOvr>
  <p:transition spd="slow">
    <p:push/>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8000" y="1157105"/>
            <a:ext cx="11151917" cy="457048"/>
          </a:xfrm>
        </p:spPr>
        <p:txBody>
          <a:bodyPr/>
          <a:lstStyle>
            <a:lvl1pPr>
              <a:defRPr>
                <a:gradFill>
                  <a:gsLst>
                    <a:gs pos="0">
                      <a:srgbClr val="FFFFFF"/>
                    </a:gs>
                    <a:gs pos="100000">
                      <a:srgbClr val="FFFFFF"/>
                    </a:gs>
                  </a:gsLst>
                  <a:lin ang="5400000" scaled="0"/>
                </a:gradFill>
              </a:defRPr>
            </a:lvl1pPr>
          </a:lstStyle>
          <a:p>
            <a:r>
              <a:rPr lang="en-US" dirty="0"/>
              <a:t>Master title style</a:t>
            </a:r>
          </a:p>
        </p:txBody>
      </p:sp>
      <p:sp>
        <p:nvSpPr>
          <p:cNvPr id="6" name="Text Placeholder 5"/>
          <p:cNvSpPr>
            <a:spLocks noGrp="1"/>
          </p:cNvSpPr>
          <p:nvPr>
            <p:ph type="body" sz="quarter" idx="10"/>
          </p:nvPr>
        </p:nvSpPr>
        <p:spPr bwMode="white">
          <a:xfrm>
            <a:off x="508000" y="2587753"/>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346279014"/>
      </p:ext>
    </p:extLst>
  </p:cSld>
  <p:clrMapOvr>
    <a:masterClrMapping/>
  </p:clrMapOvr>
  <p:transition spd="slow">
    <p:push/>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2" name="Subtitle 2"/>
          <p:cNvSpPr>
            <a:spLocks noGrp="1"/>
          </p:cNvSpPr>
          <p:nvPr>
            <p:ph type="subTitle" idx="1"/>
          </p:nvPr>
        </p:nvSpPr>
        <p:spPr>
          <a:xfrm>
            <a:off x="508000" y="5625029"/>
            <a:ext cx="9753600" cy="207749"/>
          </a:xfrm>
        </p:spPr>
        <p:txBody>
          <a:bodyPr vert="horz" wrap="square" lIns="0" tIns="0" rIns="0" bIns="0" rtlCol="0" anchor="ctr" anchorCtr="0">
            <a:spAutoFit/>
          </a:bodyPr>
          <a:lstStyle>
            <a:lvl1pPr marL="0" indent="0">
              <a:spcBef>
                <a:spcPts val="0"/>
              </a:spcBef>
              <a:buFontTx/>
              <a:buNone/>
              <a:defRPr lang="en-US" sz="1500" b="1" kern="1200" spc="0" baseline="0"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33" name="Text Placeholder 8"/>
          <p:cNvSpPr>
            <a:spLocks noGrp="1"/>
          </p:cNvSpPr>
          <p:nvPr>
            <p:ph type="body" sz="quarter" idx="10" hasCustomPrompt="1"/>
          </p:nvPr>
        </p:nvSpPr>
        <p:spPr>
          <a:xfrm>
            <a:off x="508031" y="5962169"/>
            <a:ext cx="97536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4" name="Text Placeholder 8"/>
          <p:cNvSpPr>
            <a:spLocks noGrp="1"/>
          </p:cNvSpPr>
          <p:nvPr>
            <p:ph type="body" sz="quarter" idx="11" hasCustomPrompt="1"/>
          </p:nvPr>
        </p:nvSpPr>
        <p:spPr>
          <a:xfrm>
            <a:off x="508031" y="6232304"/>
            <a:ext cx="9753600" cy="166199"/>
          </a:xfrm>
        </p:spPr>
        <p:txBody>
          <a:bodyPr anchor="ctr" anchorCtr="0"/>
          <a:lstStyle>
            <a:lvl1pPr marL="0" indent="0">
              <a:spcBef>
                <a:spcPts val="0"/>
              </a:spcBef>
              <a:buFontTx/>
              <a:buNone/>
              <a:defRPr sz="1200" spc="0" baseline="0">
                <a:solidFill>
                  <a:srgbClr val="00B2E6"/>
                </a:solidFill>
                <a:latin typeface="Segoe Light" pitchFamily="34" charset="0"/>
              </a:defRPr>
            </a:lvl1pPr>
          </a:lstStyle>
          <a:p>
            <a:r>
              <a:rPr lang="en-US" dirty="0"/>
              <a:t>Click to edit Master subtitle style</a:t>
            </a:r>
          </a:p>
        </p:txBody>
      </p:sp>
      <p:sp>
        <p:nvSpPr>
          <p:cNvPr id="35" name="Title 1"/>
          <p:cNvSpPr>
            <a:spLocks noGrp="1"/>
          </p:cNvSpPr>
          <p:nvPr>
            <p:ph type="ctrTitle"/>
          </p:nvPr>
        </p:nvSpPr>
        <p:spPr>
          <a:xfrm>
            <a:off x="740984" y="2924047"/>
            <a:ext cx="1072896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40340513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35"/>
                                        </p:tgtEl>
                                        <p:attrNameLst>
                                          <p:attrName>style.visibility</p:attrName>
                                        </p:attrNameLst>
                                      </p:cBhvr>
                                      <p:to>
                                        <p:strVal val="visible"/>
                                      </p:to>
                                    </p:set>
                                  </p:childTnLst>
                                </p:cTn>
                              </p:par>
                              <p:par>
                                <p:cTn id="7" presetID="42" presetClass="path" presetSubtype="0" decel="100000" fill="hold" grpId="1" nodeType="withEffect">
                                  <p:stCondLst>
                                    <p:cond delay="250"/>
                                  </p:stCondLst>
                                  <p:childTnLst>
                                    <p:animMotion origin="layout" path="M 2.20661E-6 -4.07407E-6 L 1.02966 -0.00115 " pathEditMode="relative" rAng="0" ptsTypes="AA">
                                      <p:cBhvr>
                                        <p:cTn id="8" dur="750" spd="-100000" fill="hold"/>
                                        <p:tgtEl>
                                          <p:spTgt spid="35"/>
                                        </p:tgtEl>
                                        <p:attrNameLst>
                                          <p:attrName>ppt_x</p:attrName>
                                          <p:attrName>ppt_y</p:attrName>
                                        </p:attrNameLst>
                                      </p:cBhvr>
                                      <p:rCtr x="51483" y="-69"/>
                                    </p:animMotion>
                                  </p:childTnLst>
                                </p:cTn>
                              </p:par>
                              <p:par>
                                <p:cTn id="9" presetID="1" presetClass="entr" presetSubtype="0" fill="hold" grpId="0" nodeType="withEffect">
                                  <p:stCondLst>
                                    <p:cond delay="50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par>
                                <p:cTn id="11" presetID="42" presetClass="path" presetSubtype="0" decel="100000" fill="hold" grpId="1" nodeType="withEffect">
                                  <p:stCondLst>
                                    <p:cond delay="500"/>
                                  </p:stCondLst>
                                  <p:childTnLst>
                                    <p:animMotion origin="layout" path="M 4.93885E-6 3.7037E-6 L 1.09367 -0.00324 " pathEditMode="relative" rAng="0" ptsTypes="AA">
                                      <p:cBhvr>
                                        <p:cTn id="12" dur="750" spd="-100000" fill="hold"/>
                                        <p:tgtEl>
                                          <p:spTgt spid="32">
                                            <p:txEl>
                                              <p:pRg st="0" end="0"/>
                                            </p:txEl>
                                          </p:spTgt>
                                        </p:tgtEl>
                                        <p:attrNameLst>
                                          <p:attrName>ppt_x</p:attrName>
                                          <p:attrName>ppt_y</p:attrName>
                                        </p:attrNameLst>
                                      </p:cBhvr>
                                      <p:rCtr x="54684" y="-162"/>
                                    </p:animMotion>
                                  </p:childTnLst>
                                </p:cTn>
                              </p:par>
                              <p:par>
                                <p:cTn id="13" presetID="1" presetClass="entr" presetSubtype="0" fill="hold" grpId="0" nodeType="withEffect">
                                  <p:stCondLst>
                                    <p:cond delay="75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750"/>
                                  </p:stCondLst>
                                  <p:childTnLst>
                                    <p:animMotion origin="layout" path="M 1.66797E-6 7.40741E-7 L 1.14754 7.40741E-7 " pathEditMode="relative" rAng="0" ptsTypes="AA">
                                      <p:cBhvr>
                                        <p:cTn id="16" dur="750" spd="-100000" fill="hold"/>
                                        <p:tgtEl>
                                          <p:spTgt spid="33">
                                            <p:txEl>
                                              <p:pRg st="0" end="0"/>
                                            </p:txEl>
                                          </p:spTgt>
                                        </p:tgtEl>
                                        <p:attrNameLst>
                                          <p:attrName>ppt_x</p:attrName>
                                          <p:attrName>ppt_y</p:attrName>
                                        </p:attrNameLst>
                                      </p:cBhvr>
                                      <p:rCtr x="57377" y="0"/>
                                    </p:animMotion>
                                  </p:childTnLst>
                                </p:cTn>
                              </p:par>
                              <p:par>
                                <p:cTn id="17" presetID="1" presetClass="entr" presetSubtype="0" fill="hold" grpId="0" nodeType="withEffect">
                                  <p:stCondLst>
                                    <p:cond delay="1000"/>
                                  </p:stCondLst>
                                  <p:childTnLst>
                                    <p:set>
                                      <p:cBhvr>
                                        <p:cTn id="18" dur="1" fill="hold">
                                          <p:stCondLst>
                                            <p:cond delay="0"/>
                                          </p:stCondLst>
                                        </p:cTn>
                                        <p:tgtEl>
                                          <p:spTgt spid="34">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1000"/>
                                  </p:stCondLst>
                                  <p:childTnLst>
                                    <p:animMotion origin="layout" path="M 1.66797E-6 7.40741E-7 L 1.14754 7.40741E-7 " pathEditMode="relative" rAng="0" ptsTypes="AA">
                                      <p:cBhvr>
                                        <p:cTn id="20" dur="750" spd="-100000" fill="hold"/>
                                        <p:tgtEl>
                                          <p:spTgt spid="34">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tmplLst>
          <p:tmpl lvl="1">
            <p:tnLst>
              <p:par>
                <p:cTn presetID="1" presetClass="entr" presetSubtype="0" fill="hold" nodeType="withEffect">
                  <p:stCondLst>
                    <p:cond delay="50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2"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32"/>
                        </p:tgtEl>
                        <p:attrNameLst>
                          <p:attrName>ppt_x</p:attrName>
                          <p:attrName>ppt_y</p:attrName>
                        </p:attrNameLst>
                      </p:cBhvr>
                      <p:rCtr x="54684" y="-162"/>
                    </p:animMotion>
                  </p:childTnLst>
                </p:cTn>
              </p:par>
            </p:tnLst>
          </p:tmpl>
        </p:tmplLst>
      </p:bldP>
      <p:bldP spid="33" grpId="0" build="p">
        <p:tmplLst>
          <p:tmpl lvl="1">
            <p:tnLst>
              <p:par>
                <p:cTn presetID="1" presetClass="entr" presetSubtype="0" fill="hold" nodeType="withEffect">
                  <p:stCondLst>
                    <p:cond delay="75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3"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33"/>
                        </p:tgtEl>
                        <p:attrNameLst>
                          <p:attrName>ppt_x</p:attrName>
                          <p:attrName>ppt_y</p:attrName>
                        </p:attrNameLst>
                      </p:cBhvr>
                      <p:rCtr x="57377" y="0"/>
                    </p:animMotion>
                  </p:childTnLst>
                </p:cTn>
              </p:par>
            </p:tnLst>
          </p:tmpl>
        </p:tmplLst>
      </p:bldP>
      <p:bldP spid="34" grpId="0" build="p">
        <p:tmplLst>
          <p:tmpl lvl="1">
            <p:tnLst>
              <p:par>
                <p:cTn presetID="1"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4"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34"/>
                        </p:tgtEl>
                        <p:attrNameLst>
                          <p:attrName>ppt_x</p:attrName>
                          <p:attrName>ppt_y</p:attrName>
                        </p:attrNameLst>
                      </p:cBhvr>
                      <p:rCtr x="57377" y="0"/>
                    </p:animMotion>
                  </p:childTnLst>
                </p:cTn>
              </p:par>
            </p:tnLst>
          </p:tmpl>
        </p:tmplLst>
      </p:bldP>
      <p:bldP spid="35" grpId="0"/>
      <p:bldP spid="35" grpId="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441998"/>
            <a:ext cx="9325816" cy="1523494"/>
          </a:xfrm>
        </p:spPr>
        <p:txBody>
          <a:bodyPr anchor="ctr" anchorCtr="0">
            <a:noAutofit/>
          </a:bodyPr>
          <a:lstStyle>
            <a:lvl1pPr>
              <a:lnSpc>
                <a:spcPct val="90000"/>
              </a:lnSpc>
              <a:defRPr sz="3600" baseline="0">
                <a:solidFill>
                  <a:srgbClr val="00B2E6"/>
                </a:solidFill>
              </a:defRPr>
            </a:lvl1pPr>
          </a:lstStyle>
          <a:p>
            <a:r>
              <a:rPr lang="en-US" dirty="0"/>
              <a:t>Click to edit Master title style</a:t>
            </a:r>
          </a:p>
        </p:txBody>
      </p:sp>
      <p:sp>
        <p:nvSpPr>
          <p:cNvPr id="3" name="Subtitle 2"/>
          <p:cNvSpPr>
            <a:spLocks noGrp="1"/>
          </p:cNvSpPr>
          <p:nvPr>
            <p:ph type="subTitle" idx="1"/>
          </p:nvPr>
        </p:nvSpPr>
        <p:spPr>
          <a:xfrm>
            <a:off x="508002" y="5100938"/>
            <a:ext cx="9325817" cy="461665"/>
          </a:xfrm>
        </p:spPr>
        <p:txBody>
          <a:bodyPr>
            <a:noAutofit/>
          </a:bodyPr>
          <a:lstStyle>
            <a:lvl1pPr marL="0" indent="0" algn="l">
              <a:lnSpc>
                <a:spcPct val="90000"/>
              </a:lnSpc>
              <a:spcBef>
                <a:spcPts val="0"/>
              </a:spcBef>
              <a:buNone/>
              <a:defRPr>
                <a:solidFill>
                  <a:srgbClr val="00B2E6"/>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508001" y="3118145"/>
            <a:ext cx="10245219"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7500" b="0" i="0" u="none" strike="noStrike" kern="1200" cap="none" spc="-113" normalizeH="0" baseline="0" noProof="0" dirty="0" smtClean="0">
                <a:ln w="11430"/>
                <a:solidFill>
                  <a:srgbClr val="00B2E6"/>
                </a:solidFill>
                <a:effectLst/>
                <a:uLnTx/>
                <a:uFillTx/>
                <a:latin typeface="Segoe Light" pitchFamily="34" charset="0"/>
                <a:ea typeface="+mn-ea"/>
                <a:cs typeface="+mn-cs"/>
              </a:defRPr>
            </a:lvl1pPr>
          </a:lstStyle>
          <a:p>
            <a:pPr lvl="0"/>
            <a:r>
              <a:rPr lang="en-US" dirty="0"/>
              <a:t>click to…</a:t>
            </a:r>
          </a:p>
        </p:txBody>
      </p:sp>
      <p:sp>
        <p:nvSpPr>
          <p:cNvPr id="11" name="TextBox 10"/>
          <p:cNvSpPr txBox="1"/>
          <p:nvPr userDrawn="1"/>
        </p:nvSpPr>
        <p:spPr>
          <a:xfrm>
            <a:off x="6364801" y="6505546"/>
            <a:ext cx="5418395" cy="173124"/>
          </a:xfrm>
          <a:prstGeom prst="rect">
            <a:avLst/>
          </a:prstGeom>
          <a:noFill/>
        </p:spPr>
        <p:txBody>
          <a:bodyPr wrap="square" rtlCol="0">
            <a:spAutoFit/>
          </a:bodyPr>
          <a:lstStyle/>
          <a:p>
            <a:pPr algn="r" defTabSz="685772">
              <a:defRPr/>
            </a:pPr>
            <a:r>
              <a:rPr lang="en-US" sz="525" dirty="0">
                <a:solidFill>
                  <a:prstClr val="white">
                    <a:lumMod val="50000"/>
                  </a:prstClr>
                </a:solidFill>
                <a:latin typeface="Segoe UI" pitchFamily="34" charset="0"/>
                <a:ea typeface="Segoe UI" pitchFamily="34" charset="0"/>
                <a:cs typeface="Segoe UI" pitchFamily="34" charset="0"/>
              </a:rPr>
              <a:t>Atlanta</a:t>
            </a:r>
          </a:p>
        </p:txBody>
      </p:sp>
    </p:spTree>
    <p:extLst>
      <p:ext uri="{BB962C8B-B14F-4D97-AF65-F5344CB8AC3E}">
        <p14:creationId xmlns:p14="http://schemas.microsoft.com/office/powerpoint/2010/main" val="26290981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5045140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734455" y="5426825"/>
            <a:ext cx="7464781" cy="280461"/>
          </a:xfrm>
        </p:spPr>
        <p:txBody>
          <a:bodyPr vert="horz" wrap="square" lIns="0" tIns="0" rIns="0" bIns="0" rtlCol="0" anchor="t">
            <a:spAutoFit/>
          </a:bodyPr>
          <a:lstStyle>
            <a:lvl1pPr marL="0" indent="0">
              <a:spcBef>
                <a:spcPts val="0"/>
              </a:spcBef>
              <a:buFontTx/>
              <a:buNone/>
              <a:defRPr lang="en-US" sz="2025" b="1" kern="1200" spc="-113" dirty="0">
                <a:solidFill>
                  <a:srgbClr val="00B2E6"/>
                </a:solidFill>
                <a:latin typeface="Segoe Light" pitchFamily="34" charset="0"/>
                <a:ea typeface="+mn-ea"/>
                <a:cs typeface="+mn-cs"/>
              </a:defRPr>
            </a:lvl1pPr>
          </a:lstStyle>
          <a:p>
            <a:pPr marL="0" lvl="0" indent="0" algn="l" defTabSz="514471" rtl="0" eaLnBrk="1" latinLnBrk="0" hangingPunct="1">
              <a:lnSpc>
                <a:spcPct val="90000"/>
              </a:lnSpc>
              <a:spcBef>
                <a:spcPts val="0"/>
              </a:spcBef>
              <a:buClr>
                <a:schemeClr val="tx2"/>
              </a:buClr>
              <a:buSzPct val="90000"/>
              <a:buFontTx/>
              <a:buNone/>
            </a:pPr>
            <a:r>
              <a:rPr lang="en-US" dirty="0"/>
              <a:t>Click to edit Master subtitle style</a:t>
            </a:r>
          </a:p>
        </p:txBody>
      </p:sp>
      <p:sp>
        <p:nvSpPr>
          <p:cNvPr id="7" name="Text Placeholder 8"/>
          <p:cNvSpPr>
            <a:spLocks noGrp="1"/>
          </p:cNvSpPr>
          <p:nvPr>
            <p:ph type="body" sz="quarter" idx="10" hasCustomPrompt="1"/>
          </p:nvPr>
        </p:nvSpPr>
        <p:spPr>
          <a:xfrm>
            <a:off x="734486" y="5823668"/>
            <a:ext cx="757275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8" name="Text Placeholder 8"/>
          <p:cNvSpPr>
            <a:spLocks noGrp="1"/>
          </p:cNvSpPr>
          <p:nvPr>
            <p:ph type="body" sz="quarter" idx="11" hasCustomPrompt="1"/>
          </p:nvPr>
        </p:nvSpPr>
        <p:spPr>
          <a:xfrm>
            <a:off x="734486" y="6109683"/>
            <a:ext cx="7572759" cy="218137"/>
          </a:xfrm>
        </p:spPr>
        <p:txBody>
          <a:bodyPr/>
          <a:lstStyle>
            <a:lvl1pPr marL="0" indent="0">
              <a:spcBef>
                <a:spcPts val="0"/>
              </a:spcBef>
              <a:buFontTx/>
              <a:buNone/>
              <a:defRPr sz="1575">
                <a:solidFill>
                  <a:srgbClr val="00B2E6"/>
                </a:solidFill>
                <a:latin typeface="Segoe Light" pitchFamily="34" charset="0"/>
              </a:defRPr>
            </a:lvl1pPr>
          </a:lstStyle>
          <a:p>
            <a:r>
              <a:rPr lang="en-US" dirty="0"/>
              <a:t>Click to edit Master subtitle style</a:t>
            </a:r>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128271" algn="l"/>
              </a:tabLst>
              <a:defRPr lang="en-US" sz="4050" b="0" kern="1200" cap="none" spc="-113" baseline="0" dirty="0">
                <a:ln w="3175">
                  <a:noFill/>
                </a:ln>
                <a:solidFill>
                  <a:srgbClr val="00B2E6"/>
                </a:solidFill>
                <a:effectLst/>
                <a:latin typeface="Segoe Light" pitchFamily="34" charset="0"/>
                <a:ea typeface="+mn-ea"/>
                <a:cs typeface="+mn-cs"/>
              </a:defRPr>
            </a:lvl1pPr>
          </a:lstStyle>
          <a:p>
            <a:pPr lvl="0" algn="l" defTabSz="514471" rtl="0" eaLnBrk="1" latinLnBrk="0" hangingPunct="1">
              <a:lnSpc>
                <a:spcPct val="90000"/>
              </a:lnSpc>
              <a:spcBef>
                <a:spcPct val="0"/>
              </a:spcBef>
              <a:buNone/>
            </a:pPr>
            <a:r>
              <a:rPr lang="en-US" dirty="0"/>
              <a:t>Click to edit Master title style</a:t>
            </a:r>
          </a:p>
        </p:txBody>
      </p:sp>
    </p:spTree>
    <p:extLst>
      <p:ext uri="{BB962C8B-B14F-4D97-AF65-F5344CB8AC3E}">
        <p14:creationId xmlns:p14="http://schemas.microsoft.com/office/powerpoint/2010/main" val="1265493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695" y="2190657"/>
            <a:ext cx="11151917" cy="1957459"/>
          </a:xfrm>
        </p:spPr>
        <p:txBody>
          <a:bodyPr/>
          <a:lstStyle>
            <a:lvl1pPr>
              <a:lnSpc>
                <a:spcPct val="90000"/>
              </a:lnSpc>
              <a:defRPr sz="2400">
                <a:solidFill>
                  <a:srgbClr val="00B2E6"/>
                </a:solidFill>
              </a:defRPr>
            </a:lvl1pPr>
            <a:lvl2pPr>
              <a:lnSpc>
                <a:spcPct val="90000"/>
              </a:lnSpc>
              <a:defRPr sz="2400">
                <a:solidFill>
                  <a:srgbClr val="00B2E6"/>
                </a:solidFill>
              </a:defRPr>
            </a:lvl2pPr>
            <a:lvl3pPr>
              <a:lnSpc>
                <a:spcPct val="90000"/>
              </a:lnSpc>
              <a:defRPr sz="2400">
                <a:solidFill>
                  <a:srgbClr val="00B2E6"/>
                </a:solidFill>
              </a:defRPr>
            </a:lvl3pPr>
            <a:lvl4pPr>
              <a:lnSpc>
                <a:spcPct val="90000"/>
              </a:lnSpc>
              <a:defRPr sz="2400">
                <a:solidFill>
                  <a:srgbClr val="00B2E6"/>
                </a:solidFill>
              </a:defRPr>
            </a:lvl4pPr>
            <a:lvl5pPr>
              <a:lnSpc>
                <a:spcPct val="90000"/>
              </a:lnSpc>
              <a:defRPr sz="2400">
                <a:solidFill>
                  <a:srgbClr val="00B2E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hasCustomPrompt="1"/>
          </p:nvPr>
        </p:nvSpPr>
        <p:spPr>
          <a:xfrm>
            <a:off x="508000" y="1157105"/>
            <a:ext cx="11151917"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818261976"/>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0" y="2220386"/>
            <a:ext cx="5487829"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72259" y="2220386"/>
            <a:ext cx="5387660"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508000" y="1157105"/>
            <a:ext cx="11151917"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1737571479"/>
      </p:ext>
    </p:extLst>
  </p:cSld>
  <p:clrMapOvr>
    <a:masterClrMapping/>
  </p:clrMapOvr>
  <p:transition spd="slow">
    <p:push/>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2590169"/>
            <a:ext cx="5487829"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5" name="Text Placeholder 4"/>
          <p:cNvSpPr>
            <a:spLocks noGrp="1"/>
          </p:cNvSpPr>
          <p:nvPr>
            <p:ph type="body" sz="quarter" idx="3"/>
          </p:nvPr>
        </p:nvSpPr>
        <p:spPr>
          <a:xfrm>
            <a:off x="6272257" y="2590169"/>
            <a:ext cx="5398907" cy="259686"/>
          </a:xfrm>
        </p:spPr>
        <p:txBody>
          <a:bodyPr anchor="b"/>
          <a:lstStyle>
            <a:lvl1pPr marL="0" indent="0">
              <a:lnSpc>
                <a:spcPct val="90000"/>
              </a:lnSpc>
              <a:spcBef>
                <a:spcPts val="0"/>
              </a:spcBef>
              <a:buNone/>
              <a:defRPr sz="1875" b="1">
                <a:solidFill>
                  <a:srgbClr val="00B2E6"/>
                </a:solidFill>
              </a:defRPr>
            </a:lvl1pPr>
            <a:lvl2pPr marL="342887" indent="0">
              <a:buNone/>
              <a:defRPr sz="1500" b="1"/>
            </a:lvl2pPr>
            <a:lvl3pPr marL="685772" indent="0">
              <a:buNone/>
              <a:defRPr sz="1350" b="1"/>
            </a:lvl3pPr>
            <a:lvl4pPr marL="1028659" indent="0">
              <a:buNone/>
              <a:defRPr sz="1200" b="1"/>
            </a:lvl4pPr>
            <a:lvl5pPr marL="1371545" indent="0">
              <a:buNone/>
              <a:defRPr sz="1200" b="1"/>
            </a:lvl5pPr>
            <a:lvl6pPr marL="1714432" indent="0">
              <a:buNone/>
              <a:defRPr sz="1200" b="1"/>
            </a:lvl6pPr>
            <a:lvl7pPr marL="2057318" indent="0">
              <a:buNone/>
              <a:defRPr sz="1200" b="1"/>
            </a:lvl7pPr>
            <a:lvl8pPr marL="2400204" indent="0">
              <a:buNone/>
              <a:defRPr sz="1200" b="1"/>
            </a:lvl8pPr>
            <a:lvl9pPr marL="2743091" indent="0">
              <a:buNone/>
              <a:defRPr sz="1200" b="1"/>
            </a:lvl9pPr>
          </a:lstStyle>
          <a:p>
            <a:pPr lvl="0"/>
            <a:r>
              <a:rPr lang="en-US" dirty="0"/>
              <a:t>Click to edit Master text styles</a:t>
            </a:r>
          </a:p>
        </p:txBody>
      </p:sp>
      <p:sp>
        <p:nvSpPr>
          <p:cNvPr id="10" name="Content Placeholder 2"/>
          <p:cNvSpPr>
            <a:spLocks noGrp="1"/>
          </p:cNvSpPr>
          <p:nvPr>
            <p:ph sz="half" idx="10"/>
          </p:nvPr>
        </p:nvSpPr>
        <p:spPr>
          <a:xfrm>
            <a:off x="508000" y="2982385"/>
            <a:ext cx="5487829" cy="1306512"/>
          </a:xfrm>
        </p:spPr>
        <p:txBody>
          <a:bodyPr/>
          <a:lstStyle>
            <a:lvl1pPr marL="254982" indent="-254982">
              <a:lnSpc>
                <a:spcPct val="90000"/>
              </a:lnSpc>
              <a:defRPr sz="2100">
                <a:solidFill>
                  <a:srgbClr val="00B2E6"/>
                </a:solidFill>
              </a:defRPr>
            </a:lvl1pPr>
            <a:lvl2pPr marL="505004" indent="-244068">
              <a:lnSpc>
                <a:spcPct val="90000"/>
              </a:lnSpc>
              <a:defRPr sz="1800">
                <a:solidFill>
                  <a:srgbClr val="00B2E6"/>
                </a:solidFill>
              </a:defRPr>
            </a:lvl2pPr>
            <a:lvl3pPr marL="715339" indent="-216288">
              <a:lnSpc>
                <a:spcPct val="90000"/>
              </a:lnSpc>
              <a:defRPr sz="1500">
                <a:solidFill>
                  <a:srgbClr val="00B2E6"/>
                </a:solidFill>
              </a:defRPr>
            </a:lvl3pPr>
            <a:lvl4pPr marL="920714" indent="-205375">
              <a:lnSpc>
                <a:spcPct val="90000"/>
              </a:lnSpc>
              <a:defRPr sz="1350">
                <a:solidFill>
                  <a:srgbClr val="00B2E6"/>
                </a:solidFill>
              </a:defRPr>
            </a:lvl4pPr>
            <a:lvl5pPr marL="1137002" indent="-21033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6272259" y="2982386"/>
            <a:ext cx="5387660" cy="1306512"/>
          </a:xfrm>
        </p:spPr>
        <p:txBody>
          <a:bodyPr/>
          <a:lstStyle>
            <a:lvl1pPr marL="260936" indent="-260936">
              <a:lnSpc>
                <a:spcPct val="90000"/>
              </a:lnSpc>
              <a:defRPr sz="2100">
                <a:solidFill>
                  <a:srgbClr val="00B2E6"/>
                </a:solidFill>
              </a:defRPr>
            </a:lvl1pPr>
            <a:lvl2pPr marL="505004" indent="-254982">
              <a:lnSpc>
                <a:spcPct val="90000"/>
              </a:lnSpc>
              <a:defRPr sz="1800">
                <a:solidFill>
                  <a:srgbClr val="00B2E6"/>
                </a:solidFill>
              </a:defRPr>
            </a:lvl2pPr>
            <a:lvl3pPr marL="721292" indent="-227202">
              <a:lnSpc>
                <a:spcPct val="90000"/>
              </a:lnSpc>
              <a:defRPr sz="1500">
                <a:solidFill>
                  <a:srgbClr val="00B2E6"/>
                </a:solidFill>
              </a:defRPr>
            </a:lvl3pPr>
            <a:lvl4pPr marL="920714" indent="-199422">
              <a:lnSpc>
                <a:spcPct val="90000"/>
              </a:lnSpc>
              <a:defRPr sz="1350">
                <a:solidFill>
                  <a:srgbClr val="00B2E6"/>
                </a:solidFill>
              </a:defRPr>
            </a:lvl4pPr>
            <a:lvl5pPr marL="1137002" indent="-205375">
              <a:lnSpc>
                <a:spcPct val="90000"/>
              </a:lnSpc>
              <a:defRPr sz="1350">
                <a:solidFill>
                  <a:srgbClr val="00B2E6"/>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508000" y="1193831"/>
            <a:ext cx="11151917"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3951384163"/>
      </p:ext>
    </p:extLst>
  </p:cSld>
  <p:clrMapOvr>
    <a:masterClrMapping/>
  </p:clrMapOvr>
  <p:transition spd="slow">
    <p:push/>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8000" y="1157105"/>
            <a:ext cx="11151917" cy="560923"/>
          </a:xfrm>
        </p:spPr>
        <p:txBody>
          <a:bodyPr/>
          <a:lstStyle>
            <a:lvl1pPr>
              <a:defRPr>
                <a:solidFill>
                  <a:srgbClr val="00B2E6"/>
                </a:solidFill>
              </a:defRPr>
            </a:lvl1pPr>
          </a:lstStyle>
          <a:p>
            <a:r>
              <a:rPr lang="en-US" dirty="0"/>
              <a:t>Master title style</a:t>
            </a:r>
          </a:p>
        </p:txBody>
      </p:sp>
    </p:spTree>
    <p:extLst>
      <p:ext uri="{BB962C8B-B14F-4D97-AF65-F5344CB8AC3E}">
        <p14:creationId xmlns:p14="http://schemas.microsoft.com/office/powerpoint/2010/main" val="777026075"/>
      </p:ext>
    </p:extLst>
  </p:cSld>
  <p:clrMapOvr>
    <a:masterClrMapping/>
  </p:clrMapOvr>
  <p:transition spd="slow">
    <p:push/>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279584"/>
      </p:ext>
    </p:extLst>
  </p:cSld>
  <p:clrMapOvr>
    <a:masterClrMapping/>
  </p:clrMapOvr>
  <p:transition spd="slow">
    <p:push/>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a:t>Master title style</a:t>
            </a:r>
          </a:p>
        </p:txBody>
      </p:sp>
      <p:sp>
        <p:nvSpPr>
          <p:cNvPr id="6" name="Text Placeholder 5"/>
          <p:cNvSpPr>
            <a:spLocks noGrp="1"/>
          </p:cNvSpPr>
          <p:nvPr>
            <p:ph type="body" sz="quarter" idx="10"/>
          </p:nvPr>
        </p:nvSpPr>
        <p:spPr bwMode="white">
          <a:xfrm>
            <a:off x="519248" y="2590801"/>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27927"/>
      </p:ext>
    </p:extLst>
  </p:cSld>
  <p:clrMapOvr>
    <a:masterClrMapping/>
  </p:clrMapOvr>
  <p:transition spd="slow">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8000" y="1157106"/>
            <a:ext cx="11151917" cy="560923"/>
          </a:xfrm>
        </p:spPr>
        <p:txBody>
          <a:bodyPr/>
          <a:lstStyle>
            <a:lvl1pPr>
              <a:defRPr>
                <a:gradFill>
                  <a:gsLst>
                    <a:gs pos="0">
                      <a:srgbClr val="FFFFFF"/>
                    </a:gs>
                    <a:gs pos="100000">
                      <a:srgbClr val="FFFFFF"/>
                    </a:gs>
                  </a:gsLst>
                  <a:lin ang="5400000" scaled="0"/>
                </a:gradFill>
              </a:defRPr>
            </a:lvl1pPr>
          </a:lstStyle>
          <a:p>
            <a:r>
              <a:rPr lang="en-US" dirty="0"/>
              <a:t>Master title style</a:t>
            </a:r>
          </a:p>
        </p:txBody>
      </p:sp>
      <p:sp>
        <p:nvSpPr>
          <p:cNvPr id="6" name="Text Placeholder 5"/>
          <p:cNvSpPr>
            <a:spLocks noGrp="1"/>
          </p:cNvSpPr>
          <p:nvPr>
            <p:ph type="body" sz="quarter" idx="10"/>
          </p:nvPr>
        </p:nvSpPr>
        <p:spPr bwMode="white">
          <a:xfrm>
            <a:off x="508000" y="2587753"/>
            <a:ext cx="11151917"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4" y="6238880"/>
            <a:ext cx="12192001" cy="619125"/>
          </a:xfrm>
          <a:solidFill>
            <a:srgbClr val="FFFF99"/>
          </a:solidFill>
        </p:spPr>
        <p:txBody>
          <a:bodyPr wrap="square" lIns="152394" tIns="76197" rIns="152394" bIns="7619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092751660"/>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59912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169215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808502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0.jpe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1.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3.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13.jp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4.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29756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Lst>
  <p:transition>
    <p:fade/>
  </p:transition>
  <p:hf sldNum="0" hd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7"/>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sz="1800">
              <a:solidFill>
                <a:prstClr val="black"/>
              </a:solidFill>
            </a:endParaRPr>
          </a:p>
        </p:txBody>
      </p:sp>
      <p:sp>
        <p:nvSpPr>
          <p:cNvPr id="14" name="Right Triangle 13"/>
          <p:cNvSpPr>
            <a:spLocks/>
          </p:cNvSpPr>
          <p:nvPr/>
        </p:nvSpPr>
        <p:spPr bwMode="auto">
          <a:xfrm>
            <a:off x="-8057" y="5791254"/>
            <a:ext cx="4536420"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a:endParaRPr lang="en-US" sz="1800">
              <a:solidFill>
                <a:prstClr val="white"/>
              </a:solidFill>
            </a:endParaRPr>
          </a:p>
        </p:txBody>
      </p:sp>
      <p:cxnSp>
        <p:nvCxnSpPr>
          <p:cNvPr id="15" name="Straight Connector 14"/>
          <p:cNvCxnSpPr/>
          <p:nvPr/>
        </p:nvCxnSpPr>
        <p:spPr>
          <a:xfrm>
            <a:off x="-12316" y="5787746"/>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36"/>
            <a:ext cx="10972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endParaRPr lang="en-US">
              <a:solidFill>
                <a:prstClr val="black"/>
              </a:solidFill>
            </a:endParaRPr>
          </a:p>
        </p:txBody>
      </p:sp>
      <p:sp>
        <p:nvSpPr>
          <p:cNvPr id="22" name="Footer Placeholder 21"/>
          <p:cNvSpPr>
            <a:spLocks noGrp="1"/>
          </p:cNvSpPr>
          <p:nvPr>
            <p:ph type="ftr" sz="quarter" idx="3"/>
          </p:nvPr>
        </p:nvSpPr>
        <p:spPr>
          <a:xfrm>
            <a:off x="5840104" y="6407952"/>
            <a:ext cx="3134241" cy="365125"/>
          </a:xfrm>
          <a:prstGeom prst="rect">
            <a:avLst/>
          </a:prstGeom>
        </p:spPr>
        <p:txBody>
          <a:bodyPr vert="horz" anchor="b"/>
          <a:lstStyle>
            <a:lvl1pPr algn="r" eaLnBrk="1" latinLnBrk="0" hangingPunct="1">
              <a:defRPr kumimoji="0" sz="1000">
                <a:solidFill>
                  <a:schemeClr val="tx1"/>
                </a:solidFill>
              </a:defRPr>
            </a:lvl1pPr>
            <a:extLst/>
          </a:lstStyle>
          <a:p>
            <a:r>
              <a:rPr lang="en-US" smtClean="0">
                <a:solidFill>
                  <a:prstClr val="black"/>
                </a:solidFill>
              </a:rPr>
              <a:t>@bhakthil | bhakthil@gmail.com</a:t>
            </a:r>
            <a:endParaRPr lang="en-US">
              <a:solidFill>
                <a:prstClr val="black"/>
              </a:solidFill>
            </a:endParaRPr>
          </a:p>
        </p:txBody>
      </p:sp>
      <p:sp>
        <p:nvSpPr>
          <p:cNvPr id="18" name="Slide Number Placeholder 17"/>
          <p:cNvSpPr>
            <a:spLocks noGrp="1"/>
          </p:cNvSpPr>
          <p:nvPr>
            <p:ph type="sldNum" sz="quarter" idx="4"/>
          </p:nvPr>
        </p:nvSpPr>
        <p:spPr>
          <a:xfrm>
            <a:off x="11529696" y="6407952"/>
            <a:ext cx="487680" cy="365125"/>
          </a:xfrm>
          <a:prstGeom prst="rect">
            <a:avLst/>
          </a:prstGeom>
        </p:spPr>
        <p:txBody>
          <a:bodyPr vert="horz" anchor="b"/>
          <a:lstStyle>
            <a:lvl1pPr algn="r" eaLnBrk="1" latinLnBrk="0" hangingPunct="1">
              <a:defRPr kumimoji="0" sz="1000" b="0">
                <a:solidFill>
                  <a:schemeClr val="tx1"/>
                </a:solidFill>
              </a:defRPr>
            </a:lvl1pPr>
            <a:extLst/>
          </a:lstStyle>
          <a:p>
            <a:fld id="{2EDFCCF4-62F9-425B-B4A4-6D3CDF2E5CC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6010742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hf sldNum="0"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12043" y="0"/>
            <a:ext cx="12192000" cy="762000"/>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spc="-113" dirty="0">
              <a:gradFill>
                <a:gsLst>
                  <a:gs pos="0">
                    <a:srgbClr val="FFFFFF"/>
                  </a:gs>
                  <a:gs pos="100000">
                    <a:srgbClr val="FFFFFF"/>
                  </a:gs>
                </a:gsLst>
                <a:lin ang="5400000" scaled="0"/>
              </a:gradFill>
              <a:latin typeface="Segoe Light" pitchFamily="34" charset="0"/>
            </a:endParaRPr>
          </a:p>
        </p:txBody>
      </p:sp>
      <p:sp>
        <p:nvSpPr>
          <p:cNvPr id="2" name="Title Placeholder 1"/>
          <p:cNvSpPr>
            <a:spLocks noGrp="1"/>
          </p:cNvSpPr>
          <p:nvPr>
            <p:ph type="title"/>
          </p:nvPr>
        </p:nvSpPr>
        <p:spPr>
          <a:xfrm>
            <a:off x="508000" y="990600"/>
            <a:ext cx="11151917" cy="457048"/>
          </a:xfrm>
          <a:prstGeom prst="rect">
            <a:avLst/>
          </a:prstGeom>
        </p:spPr>
        <p:txBody>
          <a:bodyPr vert="horz" wrap="square" lIns="0" tIns="0" rIns="0" bIns="0" rtlCol="0" anchor="t">
            <a:spAutoFit/>
          </a:bodyPr>
          <a:lstStyle/>
          <a:p>
            <a:r>
              <a:rPr lang="en-US" dirty="0"/>
              <a:t>Thank You Sponsors!</a:t>
            </a:r>
          </a:p>
        </p:txBody>
      </p:sp>
      <p:sp>
        <p:nvSpPr>
          <p:cNvPr id="3" name="Text Placeholder 2"/>
          <p:cNvSpPr>
            <a:spLocks noGrp="1"/>
          </p:cNvSpPr>
          <p:nvPr>
            <p:ph type="body" idx="1"/>
          </p:nvPr>
        </p:nvSpPr>
        <p:spPr>
          <a:xfrm>
            <a:off x="508002" y="2800053"/>
            <a:ext cx="11151916"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7620001" y="165559"/>
            <a:ext cx="4452671" cy="323165"/>
          </a:xfrm>
          <a:prstGeom prst="rect">
            <a:avLst/>
          </a:prstGeom>
          <a:noFill/>
        </p:spPr>
        <p:txBody>
          <a:bodyPr wrap="square" lIns="0" tIns="0" rIns="0" bIns="0" rtlCol="0">
            <a:spAutoFit/>
          </a:bodyPr>
          <a:lstStyle/>
          <a:p>
            <a:pPr algn="r" defTabSz="685772"/>
            <a:r>
              <a:rPr lang="en-US" sz="2100" spc="-113" dirty="0">
                <a:solidFill>
                  <a:prstClr val="white"/>
                </a:solidFill>
                <a:latin typeface="Segoe Light" pitchFamily="34" charset="0"/>
              </a:rPr>
              <a:t>@CASPUG   #SPSCLT16</a:t>
            </a:r>
          </a:p>
        </p:txBody>
      </p:sp>
      <p:pic>
        <p:nvPicPr>
          <p:cNvPr id="9" name="Picture 8"/>
          <p:cNvPicPr>
            <a:picLocks noChangeAspect="1"/>
          </p:cNvPicPr>
          <p:nvPr userDrawn="1"/>
        </p:nvPicPr>
        <p:blipFill>
          <a:blip r:embed="rId12"/>
          <a:stretch>
            <a:fillRect/>
          </a:stretch>
        </p:blipFill>
        <p:spPr>
          <a:xfrm>
            <a:off x="76201" y="86734"/>
            <a:ext cx="2127849" cy="588532"/>
          </a:xfrm>
          <a:prstGeom prst="rect">
            <a:avLst/>
          </a:prstGeom>
        </p:spPr>
      </p:pic>
    </p:spTree>
    <p:extLst>
      <p:ext uri="{BB962C8B-B14F-4D97-AF65-F5344CB8AC3E}">
        <p14:creationId xmlns:p14="http://schemas.microsoft.com/office/powerpoint/2010/main" val="290680821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ransition spd="slow">
    <p:push/>
  </p:transition>
  <p:timing>
    <p:tnLst>
      <p:par>
        <p:cTn id="1" dur="indefinite" restart="never" nodeType="tmRoot"/>
      </p:par>
    </p:tnLst>
  </p:timing>
  <p:hf sldNum="0" hdr="0" dt="0"/>
  <p:txStyles>
    <p:titleStyle>
      <a:lvl1pPr algn="l" defTabSz="685772" rtl="0" eaLnBrk="1" latinLnBrk="0" hangingPunct="1">
        <a:lnSpc>
          <a:spcPct val="90000"/>
        </a:lnSpc>
        <a:spcBef>
          <a:spcPct val="0"/>
        </a:spcBef>
        <a:buNone/>
        <a:defRPr lang="en-US" sz="3300" b="0" kern="1200" cap="none" spc="-113"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p:titleStyle>
    <p:bodyStyle>
      <a:lvl1pPr marL="260747" indent="-260747" algn="l" defTabSz="685772" rtl="0" eaLnBrk="1" latinLnBrk="0" hangingPunct="1">
        <a:lnSpc>
          <a:spcPct val="90000"/>
        </a:lnSpc>
        <a:spcBef>
          <a:spcPct val="20000"/>
        </a:spcBef>
        <a:buClr>
          <a:schemeClr val="accent1"/>
        </a:buClr>
        <a:buSzPct val="100000"/>
        <a:buFont typeface="Wingdings" pitchFamily="2" charset="2"/>
        <a:buChar char="§"/>
        <a:defRPr sz="2400" kern="1200" spc="-113">
          <a:gradFill>
            <a:gsLst>
              <a:gs pos="0">
                <a:srgbClr val="737373"/>
              </a:gs>
              <a:gs pos="86000">
                <a:srgbClr val="737373"/>
              </a:gs>
            </a:gsLst>
            <a:lin ang="5400000" scaled="0"/>
          </a:gradFill>
          <a:latin typeface="Segoe Light" pitchFamily="34" charset="0"/>
          <a:ea typeface="+mn-ea"/>
          <a:cs typeface="+mn-cs"/>
        </a:defRPr>
      </a:lvl1pPr>
      <a:lvl2pPr marL="558404" indent="-213122" algn="l" defTabSz="685772" rtl="0" eaLnBrk="1" latinLnBrk="0" hangingPunct="1">
        <a:lnSpc>
          <a:spcPct val="90000"/>
        </a:lnSpc>
        <a:spcBef>
          <a:spcPct val="20000"/>
        </a:spcBef>
        <a:buClr>
          <a:schemeClr val="tx2"/>
        </a:buClr>
        <a:buSzPct val="100000"/>
        <a:buFont typeface="Wingdings" pitchFamily="2" charset="2"/>
        <a:buChar char="§"/>
        <a:defRPr sz="2100" kern="1200" spc="-113">
          <a:gradFill>
            <a:gsLst>
              <a:gs pos="0">
                <a:srgbClr val="737373"/>
              </a:gs>
              <a:gs pos="86000">
                <a:srgbClr val="737373"/>
              </a:gs>
            </a:gsLst>
            <a:lin ang="5400000" scaled="0"/>
          </a:gradFill>
          <a:latin typeface="Segoe Light" pitchFamily="34" charset="0"/>
          <a:ea typeface="+mn-ea"/>
          <a:cs typeface="+mn-cs"/>
        </a:defRPr>
      </a:lvl2pPr>
      <a:lvl3pPr marL="857250" indent="-215504" algn="l" defTabSz="685772" rtl="0" eaLnBrk="1" latinLnBrk="0" hangingPunct="1">
        <a:lnSpc>
          <a:spcPct val="90000"/>
        </a:lnSpc>
        <a:spcBef>
          <a:spcPct val="20000"/>
        </a:spcBef>
        <a:buClr>
          <a:schemeClr val="tx2"/>
        </a:buClr>
        <a:buSzPct val="100000"/>
        <a:buFont typeface="Wingdings" pitchFamily="2" charset="2"/>
        <a:buChar char="§"/>
        <a:defRPr sz="1800" kern="1200" spc="-113">
          <a:gradFill>
            <a:gsLst>
              <a:gs pos="0">
                <a:srgbClr val="737373"/>
              </a:gs>
              <a:gs pos="86000">
                <a:srgbClr val="737373"/>
              </a:gs>
            </a:gsLst>
            <a:lin ang="5400000" scaled="0"/>
          </a:gradFill>
          <a:latin typeface="Segoe Light" pitchFamily="34" charset="0"/>
          <a:ea typeface="+mn-ea"/>
          <a:cs typeface="+mn-cs"/>
        </a:defRPr>
      </a:lvl3pPr>
      <a:lvl4pPr marL="1117997" indent="-173831" algn="l" defTabSz="685772" rtl="0" eaLnBrk="1" latinLnBrk="0" hangingPunct="1">
        <a:lnSpc>
          <a:spcPct val="90000"/>
        </a:lnSpc>
        <a:spcBef>
          <a:spcPct val="20000"/>
        </a:spcBef>
        <a:buClr>
          <a:schemeClr val="tx2"/>
        </a:buClr>
        <a:buSzPct val="100000"/>
        <a:buFont typeface="Wingdings" pitchFamily="2" charset="2"/>
        <a:buChar char="§"/>
        <a:defRPr sz="1500" kern="1200" spc="-113">
          <a:gradFill>
            <a:gsLst>
              <a:gs pos="0">
                <a:srgbClr val="737373"/>
              </a:gs>
              <a:gs pos="86000">
                <a:srgbClr val="737373"/>
              </a:gs>
            </a:gsLst>
            <a:lin ang="5400000" scaled="0"/>
          </a:gradFill>
          <a:latin typeface="Segoe Light" pitchFamily="34" charset="0"/>
          <a:ea typeface="+mn-ea"/>
          <a:cs typeface="+mn-cs"/>
        </a:defRPr>
      </a:lvl4pPr>
      <a:lvl5pPr marL="1371600" indent="-167879" algn="l" defTabSz="685772" rtl="0" eaLnBrk="1" latinLnBrk="0" hangingPunct="1">
        <a:lnSpc>
          <a:spcPct val="90000"/>
        </a:lnSpc>
        <a:spcBef>
          <a:spcPct val="20000"/>
        </a:spcBef>
        <a:buClr>
          <a:schemeClr val="tx2"/>
        </a:buClr>
        <a:buSzPct val="100000"/>
        <a:buFont typeface="Wingdings" pitchFamily="2" charset="2"/>
        <a:buChar char="§"/>
        <a:defRPr sz="1500" kern="1200" spc="-113">
          <a:gradFill>
            <a:gsLst>
              <a:gs pos="0">
                <a:srgbClr val="737373"/>
              </a:gs>
              <a:gs pos="86000">
                <a:srgbClr val="737373"/>
              </a:gs>
            </a:gsLst>
            <a:lin ang="5400000" scaled="0"/>
          </a:gradFill>
          <a:latin typeface="Segoe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1572676"/>
            <a:ext cx="11151917" cy="560923"/>
          </a:xfrm>
          <a:prstGeom prst="rect">
            <a:avLst/>
          </a:prstGeom>
        </p:spPr>
        <p:txBody>
          <a:bodyPr vert="horz" wrap="square" lIns="0" tIns="0" rIns="0" bIns="0" rtlCol="0" anchor="t">
            <a:spAutoFit/>
          </a:bodyPr>
          <a:lstStyle/>
          <a:p>
            <a:r>
              <a:rPr lang="en-US" dirty="0"/>
              <a:t>Master title style</a:t>
            </a:r>
          </a:p>
        </p:txBody>
      </p:sp>
      <p:sp>
        <p:nvSpPr>
          <p:cNvPr id="3" name="Text Placeholder 2"/>
          <p:cNvSpPr>
            <a:spLocks noGrp="1"/>
          </p:cNvSpPr>
          <p:nvPr>
            <p:ph type="body" idx="1"/>
          </p:nvPr>
        </p:nvSpPr>
        <p:spPr>
          <a:xfrm>
            <a:off x="508002" y="2800053"/>
            <a:ext cx="11151916" cy="150041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364801" y="6505546"/>
            <a:ext cx="5418395" cy="173124"/>
          </a:xfrm>
          <a:prstGeom prst="rect">
            <a:avLst/>
          </a:prstGeom>
          <a:noFill/>
        </p:spPr>
        <p:txBody>
          <a:bodyPr wrap="square" rtlCol="0">
            <a:spAutoFit/>
          </a:bodyPr>
          <a:lstStyle/>
          <a:p>
            <a:pPr algn="r" defTabSz="685772">
              <a:defRPr/>
            </a:pPr>
            <a:fld id="{40B76143-9258-4AEE-9511-E300703853D1}" type="slidenum">
              <a:rPr lang="en-US" sz="525" smtClean="0">
                <a:solidFill>
                  <a:prstClr val="white">
                    <a:lumMod val="50000"/>
                  </a:prstClr>
                </a:solidFill>
                <a:latin typeface="Segoe UI" pitchFamily="34" charset="0"/>
                <a:ea typeface="Segoe UI" pitchFamily="34" charset="0"/>
                <a:cs typeface="Segoe UI" pitchFamily="34" charset="0"/>
              </a:rPr>
              <a:pPr algn="r" defTabSz="685772">
                <a:defRPr/>
              </a:pPr>
              <a:t>‹#›</a:t>
            </a:fld>
            <a:r>
              <a:rPr lang="en-US" sz="525" dirty="0">
                <a:solidFill>
                  <a:prstClr val="white">
                    <a:lumMod val="50000"/>
                  </a:prstClr>
                </a:solidFill>
                <a:latin typeface="Segoe UI" pitchFamily="34" charset="0"/>
                <a:ea typeface="Segoe UI" pitchFamily="34" charset="0"/>
                <a:cs typeface="Segoe UI" pitchFamily="34" charset="0"/>
              </a:rPr>
              <a:t>    Cloud Saturday Atlanta</a:t>
            </a:r>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23468"/>
            <a:ext cx="3860800" cy="1225034"/>
          </a:xfrm>
          <a:prstGeom prst="rect">
            <a:avLst/>
          </a:prstGeom>
        </p:spPr>
      </p:pic>
    </p:spTree>
    <p:extLst>
      <p:ext uri="{BB962C8B-B14F-4D97-AF65-F5344CB8AC3E}">
        <p14:creationId xmlns:p14="http://schemas.microsoft.com/office/powerpoint/2010/main" val="411105195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Lst>
  <p:transition spd="slow">
    <p:push/>
  </p:transition>
  <p:hf sldNum="0" hdr="0" dt="0"/>
  <p:txStyles>
    <p:titleStyle>
      <a:lvl1pPr algn="l" defTabSz="685772" rtl="0" eaLnBrk="1" latinLnBrk="0" hangingPunct="1">
        <a:lnSpc>
          <a:spcPct val="90000"/>
        </a:lnSpc>
        <a:spcBef>
          <a:spcPct val="0"/>
        </a:spcBef>
        <a:buNone/>
        <a:defRPr lang="en-US" sz="4050" b="0" kern="1200" cap="none" spc="-113" baseline="0" dirty="0" smtClean="0">
          <a:ln w="3175">
            <a:noFill/>
          </a:ln>
          <a:solidFill>
            <a:srgbClr val="00B2E6"/>
          </a:solidFill>
          <a:effectLst/>
          <a:latin typeface="Segoe Light" pitchFamily="34" charset="0"/>
          <a:ea typeface="+mn-ea"/>
          <a:cs typeface="Arial" charset="0"/>
        </a:defRPr>
      </a:lvl1pPr>
    </p:titleStyle>
    <p:bodyStyle>
      <a:lvl1pPr marL="260747" indent="-260747" algn="l" defTabSz="685772" rtl="0" eaLnBrk="1" latinLnBrk="0" hangingPunct="1">
        <a:lnSpc>
          <a:spcPct val="90000"/>
        </a:lnSpc>
        <a:spcBef>
          <a:spcPct val="20000"/>
        </a:spcBef>
        <a:buClr>
          <a:schemeClr val="accent1"/>
        </a:buClr>
        <a:buSzPct val="100000"/>
        <a:buFont typeface="Wingdings" pitchFamily="2" charset="2"/>
        <a:buChar char="§"/>
        <a:defRPr sz="2400" kern="1200" spc="-113">
          <a:solidFill>
            <a:srgbClr val="00B2E6"/>
          </a:solidFill>
          <a:latin typeface="Segoe Light" pitchFamily="34" charset="0"/>
          <a:ea typeface="+mn-ea"/>
          <a:cs typeface="+mn-cs"/>
        </a:defRPr>
      </a:lvl1pPr>
      <a:lvl2pPr marL="558404" indent="-213122" algn="l" defTabSz="685772" rtl="0" eaLnBrk="1" latinLnBrk="0" hangingPunct="1">
        <a:lnSpc>
          <a:spcPct val="90000"/>
        </a:lnSpc>
        <a:spcBef>
          <a:spcPct val="20000"/>
        </a:spcBef>
        <a:buClr>
          <a:schemeClr val="tx2"/>
        </a:buClr>
        <a:buSzPct val="100000"/>
        <a:buFont typeface="Wingdings" pitchFamily="2" charset="2"/>
        <a:buChar char="§"/>
        <a:defRPr sz="2100" kern="1200" spc="-113">
          <a:solidFill>
            <a:srgbClr val="00B2E6"/>
          </a:solidFill>
          <a:latin typeface="Segoe Light" pitchFamily="34" charset="0"/>
          <a:ea typeface="+mn-ea"/>
          <a:cs typeface="+mn-cs"/>
        </a:defRPr>
      </a:lvl2pPr>
      <a:lvl3pPr marL="857250" indent="-215504" algn="l" defTabSz="685772" rtl="0" eaLnBrk="1" latinLnBrk="0" hangingPunct="1">
        <a:lnSpc>
          <a:spcPct val="90000"/>
        </a:lnSpc>
        <a:spcBef>
          <a:spcPct val="20000"/>
        </a:spcBef>
        <a:buClr>
          <a:schemeClr val="tx2"/>
        </a:buClr>
        <a:buSzPct val="100000"/>
        <a:buFont typeface="Wingdings" pitchFamily="2" charset="2"/>
        <a:buChar char="§"/>
        <a:defRPr sz="1800" kern="1200" spc="-113">
          <a:solidFill>
            <a:srgbClr val="00B2E6"/>
          </a:solidFill>
          <a:latin typeface="Segoe Light" pitchFamily="34" charset="0"/>
          <a:ea typeface="+mn-ea"/>
          <a:cs typeface="+mn-cs"/>
        </a:defRPr>
      </a:lvl3pPr>
      <a:lvl4pPr marL="1117997" indent="-173831"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4pPr>
      <a:lvl5pPr marL="1371600" indent="-167879" algn="l" defTabSz="685772" rtl="0" eaLnBrk="1" latinLnBrk="0" hangingPunct="1">
        <a:lnSpc>
          <a:spcPct val="90000"/>
        </a:lnSpc>
        <a:spcBef>
          <a:spcPct val="20000"/>
        </a:spcBef>
        <a:buClr>
          <a:schemeClr val="tx2"/>
        </a:buClr>
        <a:buSzPct val="100000"/>
        <a:buFont typeface="Wingdings" pitchFamily="2" charset="2"/>
        <a:buChar char="§"/>
        <a:defRPr sz="1500" kern="1200" spc="-113">
          <a:solidFill>
            <a:srgbClr val="00B2E6"/>
          </a:solidFill>
          <a:latin typeface="Segoe Light" pitchFamily="34" charset="0"/>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4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hyperlink" Target="https://blogs.msdn.microsoft.com/visualstudio/2016/03/22/introducing-r-tools-for-visual-studio-3/" TargetMode="External"/><Relationship Id="rId2" Type="http://schemas.openxmlformats.org/officeDocument/2006/relationships/hyperlink" Target="https://www.visualstudio.com/vs/rtvs/" TargetMode="Externa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Relationship Id="rId3" Type="http://schemas.openxmlformats.org/officeDocument/2006/relationships/hyperlink" Target="mailto:bhakthil@gmail.com" TargetMode="External"/><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hyperlink" Target="https://github.com/bhakthil" TargetMode="External"/><Relationship Id="rId10" Type="http://schemas.openxmlformats.org/officeDocument/2006/relationships/image" Target="../media/image18.png"/><Relationship Id="rId4" Type="http://schemas.openxmlformats.org/officeDocument/2006/relationships/hyperlink" Target="https://www.linkedin.com/pub/bhakthi-liyanage/14/15/912" TargetMode="External"/><Relationship Id="rId9" Type="http://schemas.openxmlformats.org/officeDocument/2006/relationships/image" Target="../media/image17.jpe"/></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21.jpeg"/><Relationship Id="rId1" Type="http://schemas.openxmlformats.org/officeDocument/2006/relationships/slideLayout" Target="../slideLayouts/slideLayout43.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422694" y="1752609"/>
            <a:ext cx="10854906" cy="1829761"/>
          </a:xfrm>
        </p:spPr>
        <p:txBody>
          <a:bodyPr>
            <a:normAutofit/>
          </a:bodyPr>
          <a:lstStyle/>
          <a:p>
            <a:pPr algn="l"/>
            <a:r>
              <a:rPr lang="en-US" sz="4000" b="0" dirty="0">
                <a:effectLst/>
              </a:rPr>
              <a:t>Predicting the future with R, Visual Studio and Azure Machine Learning</a:t>
            </a:r>
          </a:p>
        </p:txBody>
      </p:sp>
      <p:sp>
        <p:nvSpPr>
          <p:cNvPr id="4" name="Rectangle 6"/>
          <p:cNvSpPr>
            <a:spLocks noGrp="1" noChangeArrowheads="1"/>
          </p:cNvSpPr>
          <p:nvPr>
            <p:ph type="subTitle" idx="1"/>
          </p:nvPr>
        </p:nvSpPr>
        <p:spPr>
          <a:xfrm>
            <a:off x="533400" y="5410200"/>
            <a:ext cx="7772400" cy="1199704"/>
          </a:xfrm>
        </p:spPr>
        <p:txBody>
          <a:bodyPr>
            <a:normAutofit fontScale="92500" lnSpcReduction="20000"/>
          </a:bodyPr>
          <a:lstStyle/>
          <a:p>
            <a:pPr algn="l"/>
            <a:r>
              <a:rPr lang="en-US" dirty="0" smtClean="0">
                <a:solidFill>
                  <a:schemeClr val="bg1"/>
                </a:solidFill>
              </a:rPr>
              <a:t>Bhakthi Liyanage</a:t>
            </a:r>
            <a:endParaRPr lang="en-US" dirty="0">
              <a:solidFill>
                <a:schemeClr val="bg1"/>
              </a:solidFill>
            </a:endParaRPr>
          </a:p>
          <a:p>
            <a:pPr algn="l"/>
            <a:r>
              <a:rPr lang="en-US" dirty="0" smtClean="0">
                <a:solidFill>
                  <a:schemeClr val="bg1"/>
                </a:solidFill>
              </a:rPr>
              <a:t>Charlotte Azure User Group</a:t>
            </a:r>
            <a:endParaRPr lang="en-US" dirty="0" smtClean="0">
              <a:solidFill>
                <a:schemeClr val="bg1"/>
              </a:solidFill>
            </a:endParaRPr>
          </a:p>
          <a:p>
            <a:pPr algn="l"/>
            <a:r>
              <a:rPr lang="en-US" smtClean="0">
                <a:solidFill>
                  <a:schemeClr val="bg1"/>
                </a:solidFill>
              </a:rPr>
              <a:t>02 August </a:t>
            </a:r>
            <a:r>
              <a:rPr lang="en-US" dirty="0" smtClean="0">
                <a:solidFill>
                  <a:schemeClr val="bg1"/>
                </a:solidFill>
              </a:rPr>
              <a:t>2017</a:t>
            </a:r>
            <a:endParaRPr lang="en-US" dirty="0">
              <a:solidFill>
                <a:schemeClr val="bg1"/>
              </a:solidFill>
            </a:endParaRPr>
          </a:p>
        </p:txBody>
      </p:sp>
    </p:spTree>
    <p:extLst>
      <p:ext uri="{BB962C8B-B14F-4D97-AF65-F5344CB8AC3E}">
        <p14:creationId xmlns:p14="http://schemas.microsoft.com/office/powerpoint/2010/main" val="1183166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5144" y="419906"/>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09585"/>
            <a:r>
              <a:rPr lang="en-AU" sz="5867" dirty="0"/>
              <a:t>Machine learning </a:t>
            </a:r>
            <a:r>
              <a:rPr lang="en-AU" sz="5867" dirty="0" smtClean="0"/>
              <a:t>lifecycle</a:t>
            </a:r>
            <a:endParaRPr lang="en-US" sz="5867" dirty="0"/>
          </a:p>
        </p:txBody>
      </p:sp>
      <p:grpSp>
        <p:nvGrpSpPr>
          <p:cNvPr id="3" name="Group 2"/>
          <p:cNvGrpSpPr/>
          <p:nvPr/>
        </p:nvGrpSpPr>
        <p:grpSpPr>
          <a:xfrm>
            <a:off x="1480215" y="1319571"/>
            <a:ext cx="6674939" cy="4899526"/>
            <a:chOff x="785271" y="1235269"/>
            <a:chExt cx="6674939" cy="4899526"/>
          </a:xfrm>
        </p:grpSpPr>
        <p:grpSp>
          <p:nvGrpSpPr>
            <p:cNvPr id="49" name="Group 48"/>
            <p:cNvGrpSpPr/>
            <p:nvPr/>
          </p:nvGrpSpPr>
          <p:grpSpPr>
            <a:xfrm>
              <a:off x="4390645" y="1235269"/>
              <a:ext cx="1142999" cy="1142999"/>
              <a:chOff x="5524500" y="1356"/>
              <a:chExt cx="1142999" cy="1142999"/>
            </a:xfrm>
          </p:grpSpPr>
          <p:sp>
            <p:nvSpPr>
              <p:cNvPr id="89" name="Oval 88"/>
              <p:cNvSpPr/>
              <p:nvPr/>
            </p:nvSpPr>
            <p:spPr>
              <a:xfrm>
                <a:off x="5524500" y="1356"/>
                <a:ext cx="1142999" cy="1142999"/>
              </a:xfrm>
              <a:prstGeom prst="ellipse">
                <a:avLst/>
              </a:prstGeom>
              <a:solidFill>
                <a:srgbClr val="008272">
                  <a:hueOff val="0"/>
                  <a:satOff val="0"/>
                  <a:lumOff val="0"/>
                  <a:alphaOff val="0"/>
                  <a:shade val="80000"/>
                  <a:satMod val="180000"/>
                </a:srgbClr>
              </a:solidFill>
              <a:ln>
                <a:noFill/>
              </a:ln>
              <a:effectLst/>
            </p:spPr>
          </p:sp>
          <p:sp>
            <p:nvSpPr>
              <p:cNvPr id="90" name="Oval 4"/>
              <p:cNvSpPr/>
              <p:nvPr/>
            </p:nvSpPr>
            <p:spPr>
              <a:xfrm>
                <a:off x="5691888" y="168744"/>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Define Objective</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0" name="Group 49"/>
            <p:cNvGrpSpPr/>
            <p:nvPr/>
          </p:nvGrpSpPr>
          <p:grpSpPr>
            <a:xfrm>
              <a:off x="5575382" y="1982179"/>
              <a:ext cx="303056" cy="385762"/>
              <a:chOff x="6709237" y="748266"/>
              <a:chExt cx="303056" cy="385762"/>
            </a:xfrm>
          </p:grpSpPr>
          <p:sp>
            <p:nvSpPr>
              <p:cNvPr id="87" name="Right Arrow 86"/>
              <p:cNvSpPr/>
              <p:nvPr/>
            </p:nvSpPr>
            <p:spPr>
              <a:xfrm rot="1542857">
                <a:off x="6709237" y="748266"/>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88" name="Right Arrow 6"/>
              <p:cNvSpPr/>
              <p:nvPr/>
            </p:nvSpPr>
            <p:spPr>
              <a:xfrm rot="1542857">
                <a:off x="6713739" y="805694"/>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p:cNvGrpSpPr/>
            <p:nvPr/>
          </p:nvGrpSpPr>
          <p:grpSpPr>
            <a:xfrm>
              <a:off x="5935631" y="1979295"/>
              <a:ext cx="1142999" cy="1142999"/>
              <a:chOff x="7069486" y="745382"/>
              <a:chExt cx="1142999" cy="1142999"/>
            </a:xfrm>
          </p:grpSpPr>
          <p:sp>
            <p:nvSpPr>
              <p:cNvPr id="85" name="Oval 84"/>
              <p:cNvSpPr/>
              <p:nvPr/>
            </p:nvSpPr>
            <p:spPr>
              <a:xfrm>
                <a:off x="7069486" y="745382"/>
                <a:ext cx="1142999" cy="1142999"/>
              </a:xfrm>
              <a:prstGeom prst="ellipse">
                <a:avLst/>
              </a:prstGeom>
              <a:solidFill>
                <a:srgbClr val="008272">
                  <a:hueOff val="0"/>
                  <a:satOff val="0"/>
                  <a:lumOff val="0"/>
                  <a:alphaOff val="0"/>
                  <a:shade val="80000"/>
                  <a:satMod val="180000"/>
                </a:srgbClr>
              </a:solidFill>
              <a:ln>
                <a:noFill/>
              </a:ln>
              <a:effectLst/>
            </p:spPr>
          </p:sp>
          <p:sp>
            <p:nvSpPr>
              <p:cNvPr id="86" name="Oval 8"/>
              <p:cNvSpPr/>
              <p:nvPr/>
            </p:nvSpPr>
            <p:spPr>
              <a:xfrm>
                <a:off x="7236874" y="912770"/>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Collect Data</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2" name="Group 51"/>
            <p:cNvGrpSpPr/>
            <p:nvPr/>
          </p:nvGrpSpPr>
          <p:grpSpPr>
            <a:xfrm>
              <a:off x="6503131" y="3226811"/>
              <a:ext cx="385762" cy="303056"/>
              <a:chOff x="7636986" y="1992898"/>
              <a:chExt cx="385762" cy="303056"/>
            </a:xfrm>
          </p:grpSpPr>
          <p:sp>
            <p:nvSpPr>
              <p:cNvPr id="83" name="Right Arrow 82"/>
              <p:cNvSpPr/>
              <p:nvPr/>
            </p:nvSpPr>
            <p:spPr>
              <a:xfrm rot="4628571">
                <a:off x="7678339" y="1951545"/>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84" name="Right Arrow 10"/>
              <p:cNvSpPr/>
              <p:nvPr/>
            </p:nvSpPr>
            <p:spPr>
              <a:xfrm rot="4628571">
                <a:off x="7713682" y="1984378"/>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3" name="Group 52"/>
            <p:cNvGrpSpPr/>
            <p:nvPr/>
          </p:nvGrpSpPr>
          <p:grpSpPr>
            <a:xfrm>
              <a:off x="6317211" y="3651107"/>
              <a:ext cx="1142999" cy="1142999"/>
              <a:chOff x="7451066" y="2417194"/>
              <a:chExt cx="1142999" cy="1142999"/>
            </a:xfrm>
          </p:grpSpPr>
          <p:sp>
            <p:nvSpPr>
              <p:cNvPr id="81" name="Oval 80"/>
              <p:cNvSpPr/>
              <p:nvPr/>
            </p:nvSpPr>
            <p:spPr>
              <a:xfrm>
                <a:off x="7451066" y="2417194"/>
                <a:ext cx="1142999" cy="1142999"/>
              </a:xfrm>
              <a:prstGeom prst="ellipse">
                <a:avLst/>
              </a:prstGeom>
              <a:solidFill>
                <a:srgbClr val="008272">
                  <a:hueOff val="0"/>
                  <a:satOff val="0"/>
                  <a:lumOff val="0"/>
                  <a:alphaOff val="0"/>
                  <a:shade val="80000"/>
                  <a:satMod val="180000"/>
                </a:srgbClr>
              </a:solidFill>
              <a:ln>
                <a:noFill/>
              </a:ln>
              <a:effectLst/>
            </p:spPr>
          </p:sp>
          <p:sp>
            <p:nvSpPr>
              <p:cNvPr id="82" name="Oval 12"/>
              <p:cNvSpPr/>
              <p:nvPr/>
            </p:nvSpPr>
            <p:spPr>
              <a:xfrm>
                <a:off x="7618454" y="2584582"/>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Prepare Data</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4" name="Group 53"/>
            <p:cNvGrpSpPr/>
            <p:nvPr/>
          </p:nvGrpSpPr>
          <p:grpSpPr>
            <a:xfrm>
              <a:off x="6166595" y="4734717"/>
              <a:ext cx="385762" cy="303056"/>
              <a:chOff x="7300450" y="3500804"/>
              <a:chExt cx="385762" cy="303056"/>
            </a:xfrm>
          </p:grpSpPr>
          <p:sp>
            <p:nvSpPr>
              <p:cNvPr id="79" name="Right Arrow 78"/>
              <p:cNvSpPr/>
              <p:nvPr/>
            </p:nvSpPr>
            <p:spPr>
              <a:xfrm rot="7714286">
                <a:off x="7341803" y="3459451"/>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80" name="Right Arrow 14"/>
              <p:cNvSpPr/>
              <p:nvPr/>
            </p:nvSpPr>
            <p:spPr>
              <a:xfrm rot="18514286">
                <a:off x="7415604" y="3501062"/>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Group 54"/>
            <p:cNvGrpSpPr/>
            <p:nvPr/>
          </p:nvGrpSpPr>
          <p:grpSpPr>
            <a:xfrm>
              <a:off x="5248047" y="4991796"/>
              <a:ext cx="1142999" cy="1142999"/>
              <a:chOff x="6381902" y="3757883"/>
              <a:chExt cx="1142999" cy="1142999"/>
            </a:xfrm>
          </p:grpSpPr>
          <p:sp>
            <p:nvSpPr>
              <p:cNvPr id="77" name="Oval 76"/>
              <p:cNvSpPr/>
              <p:nvPr/>
            </p:nvSpPr>
            <p:spPr>
              <a:xfrm>
                <a:off x="6381902" y="3757883"/>
                <a:ext cx="1142999" cy="1142999"/>
              </a:xfrm>
              <a:prstGeom prst="ellipse">
                <a:avLst/>
              </a:prstGeom>
              <a:solidFill>
                <a:srgbClr val="008272">
                  <a:hueOff val="0"/>
                  <a:satOff val="0"/>
                  <a:lumOff val="0"/>
                  <a:alphaOff val="0"/>
                  <a:shade val="80000"/>
                  <a:satMod val="180000"/>
                </a:srgbClr>
              </a:solidFill>
              <a:ln>
                <a:noFill/>
              </a:ln>
              <a:effectLst/>
            </p:spPr>
          </p:sp>
          <p:sp>
            <p:nvSpPr>
              <p:cNvPr id="78" name="Oval 16"/>
              <p:cNvSpPr/>
              <p:nvPr/>
            </p:nvSpPr>
            <p:spPr>
              <a:xfrm>
                <a:off x="6549290" y="3925271"/>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Train Models</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6" name="Group 55"/>
            <p:cNvGrpSpPr/>
            <p:nvPr/>
          </p:nvGrpSpPr>
          <p:grpSpPr>
            <a:xfrm>
              <a:off x="4742688" y="5157216"/>
              <a:ext cx="377951" cy="406079"/>
              <a:chOff x="5953048" y="4136502"/>
              <a:chExt cx="303056" cy="385762"/>
            </a:xfrm>
          </p:grpSpPr>
          <p:sp>
            <p:nvSpPr>
              <p:cNvPr id="75" name="Right Arrow 74"/>
              <p:cNvSpPr/>
              <p:nvPr/>
            </p:nvSpPr>
            <p:spPr>
              <a:xfrm rot="10800000">
                <a:off x="5953048" y="4136502"/>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76" name="Right Arrow 18"/>
              <p:cNvSpPr/>
              <p:nvPr/>
            </p:nvSpPr>
            <p:spPr>
              <a:xfrm rot="21600000">
                <a:off x="6043965" y="4213654"/>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 name="Group 56"/>
            <p:cNvGrpSpPr/>
            <p:nvPr/>
          </p:nvGrpSpPr>
          <p:grpSpPr>
            <a:xfrm>
              <a:off x="3533242" y="4991796"/>
              <a:ext cx="1142999" cy="1142999"/>
              <a:chOff x="4667097" y="3757883"/>
              <a:chExt cx="1142999" cy="1142999"/>
            </a:xfrm>
          </p:grpSpPr>
          <p:sp>
            <p:nvSpPr>
              <p:cNvPr id="73" name="Oval 72"/>
              <p:cNvSpPr/>
              <p:nvPr/>
            </p:nvSpPr>
            <p:spPr>
              <a:xfrm>
                <a:off x="4667097" y="3757883"/>
                <a:ext cx="1142999" cy="1142999"/>
              </a:xfrm>
              <a:prstGeom prst="ellipse">
                <a:avLst/>
              </a:prstGeom>
              <a:solidFill>
                <a:srgbClr val="008272">
                  <a:hueOff val="0"/>
                  <a:satOff val="0"/>
                  <a:lumOff val="0"/>
                  <a:alphaOff val="0"/>
                  <a:shade val="80000"/>
                  <a:satMod val="180000"/>
                </a:srgbClr>
              </a:solidFill>
              <a:ln>
                <a:noFill/>
              </a:ln>
              <a:effectLst/>
            </p:spPr>
          </p:sp>
          <p:sp>
            <p:nvSpPr>
              <p:cNvPr id="74" name="Oval 20"/>
              <p:cNvSpPr/>
              <p:nvPr/>
            </p:nvSpPr>
            <p:spPr>
              <a:xfrm>
                <a:off x="4834485" y="3925271"/>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Evaluate Models</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8" name="Group 57"/>
            <p:cNvGrpSpPr/>
            <p:nvPr/>
          </p:nvGrpSpPr>
          <p:grpSpPr>
            <a:xfrm>
              <a:off x="3382626" y="4748129"/>
              <a:ext cx="385762" cy="303056"/>
              <a:chOff x="4516481" y="3514216"/>
              <a:chExt cx="385762" cy="303056"/>
            </a:xfrm>
          </p:grpSpPr>
          <p:sp>
            <p:nvSpPr>
              <p:cNvPr id="71" name="Right Arrow 70"/>
              <p:cNvSpPr/>
              <p:nvPr/>
            </p:nvSpPr>
            <p:spPr>
              <a:xfrm rot="13885714">
                <a:off x="4557834" y="3472863"/>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72" name="Right Arrow 22"/>
              <p:cNvSpPr/>
              <p:nvPr/>
            </p:nvSpPr>
            <p:spPr>
              <a:xfrm rot="24685714">
                <a:off x="4631635" y="3585556"/>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p:cNvGrpSpPr/>
            <p:nvPr/>
          </p:nvGrpSpPr>
          <p:grpSpPr>
            <a:xfrm>
              <a:off x="2464078" y="3651107"/>
              <a:ext cx="1142999" cy="1142999"/>
              <a:chOff x="3597933" y="2417194"/>
              <a:chExt cx="1142999" cy="1142999"/>
            </a:xfrm>
          </p:grpSpPr>
          <p:sp>
            <p:nvSpPr>
              <p:cNvPr id="69" name="Oval 68"/>
              <p:cNvSpPr/>
              <p:nvPr/>
            </p:nvSpPr>
            <p:spPr>
              <a:xfrm>
                <a:off x="3597933" y="2417194"/>
                <a:ext cx="1142999" cy="1142999"/>
              </a:xfrm>
              <a:prstGeom prst="ellipse">
                <a:avLst/>
              </a:prstGeom>
              <a:solidFill>
                <a:srgbClr val="008272">
                  <a:hueOff val="0"/>
                  <a:satOff val="0"/>
                  <a:lumOff val="0"/>
                  <a:alphaOff val="0"/>
                  <a:shade val="80000"/>
                  <a:satMod val="180000"/>
                </a:srgbClr>
              </a:solidFill>
              <a:ln>
                <a:noFill/>
              </a:ln>
              <a:effectLst/>
            </p:spPr>
          </p:sp>
          <p:sp>
            <p:nvSpPr>
              <p:cNvPr id="70" name="Oval 24"/>
              <p:cNvSpPr/>
              <p:nvPr/>
            </p:nvSpPr>
            <p:spPr>
              <a:xfrm>
                <a:off x="3765321" y="2584582"/>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US" sz="1300" b="1" i="0" u="none" strike="noStrike" kern="1200" cap="none" spc="0" normalizeH="0" baseline="0" noProof="0" dirty="0" smtClean="0">
                    <a:ln>
                      <a:noFill/>
                    </a:ln>
                    <a:solidFill>
                      <a:srgbClr val="FFFFFF"/>
                    </a:solidFill>
                    <a:effectLst/>
                    <a:uLnTx/>
                    <a:uFillTx/>
                    <a:latin typeface="Segoe UI"/>
                    <a:ea typeface="+mn-ea"/>
                    <a:cs typeface="+mn-cs"/>
                  </a:rPr>
                  <a:t>Deploy</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60" name="Group 59"/>
            <p:cNvGrpSpPr/>
            <p:nvPr/>
          </p:nvGrpSpPr>
          <p:grpSpPr>
            <a:xfrm>
              <a:off x="3031578" y="3243535"/>
              <a:ext cx="385762" cy="303056"/>
              <a:chOff x="4165433" y="2009622"/>
              <a:chExt cx="385762" cy="303056"/>
            </a:xfrm>
          </p:grpSpPr>
          <p:sp>
            <p:nvSpPr>
              <p:cNvPr id="67" name="Right Arrow 66"/>
              <p:cNvSpPr/>
              <p:nvPr/>
            </p:nvSpPr>
            <p:spPr>
              <a:xfrm rot="16971429">
                <a:off x="4206786" y="1968269"/>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68" name="Right Arrow 26"/>
              <p:cNvSpPr/>
              <p:nvPr/>
            </p:nvSpPr>
            <p:spPr>
              <a:xfrm rot="16971429">
                <a:off x="4242129" y="2089740"/>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p:cNvGrpSpPr/>
            <p:nvPr/>
          </p:nvGrpSpPr>
          <p:grpSpPr>
            <a:xfrm>
              <a:off x="2845658" y="1979295"/>
              <a:ext cx="1142999" cy="1142999"/>
              <a:chOff x="3979513" y="745382"/>
              <a:chExt cx="1142999" cy="1142999"/>
            </a:xfrm>
          </p:grpSpPr>
          <p:sp>
            <p:nvSpPr>
              <p:cNvPr id="65" name="Oval 64"/>
              <p:cNvSpPr/>
              <p:nvPr/>
            </p:nvSpPr>
            <p:spPr>
              <a:xfrm>
                <a:off x="3979513" y="745382"/>
                <a:ext cx="1142999" cy="1142999"/>
              </a:xfrm>
              <a:prstGeom prst="ellipse">
                <a:avLst/>
              </a:prstGeom>
              <a:solidFill>
                <a:srgbClr val="008272">
                  <a:hueOff val="0"/>
                  <a:satOff val="0"/>
                  <a:lumOff val="0"/>
                  <a:alphaOff val="0"/>
                  <a:shade val="80000"/>
                  <a:satMod val="180000"/>
                </a:srgbClr>
              </a:solidFill>
              <a:ln>
                <a:noFill/>
              </a:ln>
              <a:effectLst/>
            </p:spPr>
          </p:sp>
          <p:sp>
            <p:nvSpPr>
              <p:cNvPr id="66" name="Oval 28"/>
              <p:cNvSpPr/>
              <p:nvPr/>
            </p:nvSpPr>
            <p:spPr>
              <a:xfrm>
                <a:off x="4146901" y="912770"/>
                <a:ext cx="808223" cy="808223"/>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577850" eaLnBrk="1" fontAlgn="auto" latinLnBrk="0" hangingPunct="1">
                  <a:lnSpc>
                    <a:spcPct val="90000"/>
                  </a:lnSpc>
                  <a:spcBef>
                    <a:spcPct val="0"/>
                  </a:spcBef>
                  <a:spcAft>
                    <a:spcPct val="35000"/>
                  </a:spcAft>
                  <a:buClrTx/>
                  <a:buSzTx/>
                  <a:buFontTx/>
                  <a:buNone/>
                  <a:tabLst/>
                  <a:defRPr/>
                </a:pPr>
                <a:r>
                  <a:rPr kumimoji="0" lang="en-AU" sz="1300" b="1" i="0" u="none" strike="noStrike" kern="1200" cap="none" spc="0" normalizeH="0" baseline="0" noProof="0" dirty="0" smtClean="0">
                    <a:ln>
                      <a:noFill/>
                    </a:ln>
                    <a:solidFill>
                      <a:srgbClr val="FFFFFF"/>
                    </a:solidFill>
                    <a:effectLst/>
                    <a:uLnTx/>
                    <a:uFillTx/>
                    <a:latin typeface="Segoe UI"/>
                    <a:ea typeface="+mn-ea"/>
                    <a:cs typeface="+mn-cs"/>
                  </a:rPr>
                  <a:t>Manage</a:t>
                </a:r>
                <a:endParaRPr kumimoji="0" lang="en-US" sz="1300"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62" name="Group 61"/>
            <p:cNvGrpSpPr/>
            <p:nvPr/>
          </p:nvGrpSpPr>
          <p:grpSpPr>
            <a:xfrm>
              <a:off x="4030395" y="1989622"/>
              <a:ext cx="303056" cy="385762"/>
              <a:chOff x="5164250" y="755709"/>
              <a:chExt cx="303056" cy="385762"/>
            </a:xfrm>
          </p:grpSpPr>
          <p:sp>
            <p:nvSpPr>
              <p:cNvPr id="63" name="Right Arrow 62"/>
              <p:cNvSpPr/>
              <p:nvPr/>
            </p:nvSpPr>
            <p:spPr>
              <a:xfrm rot="20057143">
                <a:off x="5164250" y="755709"/>
                <a:ext cx="303056" cy="385762"/>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64" name="Right Arrow 30"/>
              <p:cNvSpPr/>
              <p:nvPr/>
            </p:nvSpPr>
            <p:spPr>
              <a:xfrm rot="20057143">
                <a:off x="5168752" y="852585"/>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p:cNvGrpSpPr/>
            <p:nvPr/>
          </p:nvGrpSpPr>
          <p:grpSpPr>
            <a:xfrm rot="15452988">
              <a:off x="2002814" y="4042380"/>
              <a:ext cx="385762" cy="303056"/>
              <a:chOff x="4248959" y="2049919"/>
              <a:chExt cx="393497" cy="309133"/>
            </a:xfrm>
          </p:grpSpPr>
          <p:sp>
            <p:nvSpPr>
              <p:cNvPr id="92" name="Right Arrow 91"/>
              <p:cNvSpPr/>
              <p:nvPr/>
            </p:nvSpPr>
            <p:spPr>
              <a:xfrm rot="16971429">
                <a:off x="4291141" y="2007737"/>
                <a:ext cx="309133" cy="393497"/>
              </a:xfrm>
              <a:prstGeom prst="rightArrow">
                <a:avLst>
                  <a:gd name="adj1" fmla="val 60000"/>
                  <a:gd name="adj2" fmla="val 50000"/>
                </a:avLst>
              </a:prstGeom>
              <a:solidFill>
                <a:srgbClr val="008272">
                  <a:tint val="60000"/>
                  <a:hueOff val="0"/>
                  <a:satOff val="0"/>
                  <a:lumOff val="0"/>
                  <a:alphaOff val="0"/>
                  <a:shade val="80000"/>
                  <a:satMod val="180000"/>
                </a:srgbClr>
              </a:solidFill>
              <a:ln>
                <a:noFill/>
              </a:ln>
              <a:effectLst/>
            </p:spPr>
          </p:sp>
          <p:sp>
            <p:nvSpPr>
              <p:cNvPr id="93" name="Right Arrow 4"/>
              <p:cNvSpPr/>
              <p:nvPr/>
            </p:nvSpPr>
            <p:spPr>
              <a:xfrm rot="16971429">
                <a:off x="4327193" y="2131643"/>
                <a:ext cx="216393" cy="236099"/>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522892" eaLnBrk="1" fontAlgn="auto" latinLnBrk="0" hangingPunct="1">
                  <a:lnSpc>
                    <a:spcPct val="90000"/>
                  </a:lnSpc>
                  <a:spcBef>
                    <a:spcPct val="0"/>
                  </a:spcBef>
                  <a:spcAft>
                    <a:spcPct val="35000"/>
                  </a:spcAft>
                  <a:buClrTx/>
                  <a:buSzTx/>
                  <a:buFontTx/>
                  <a:buNone/>
                  <a:tabLst/>
                  <a:defRPr/>
                </a:pPr>
                <a:endParaRPr kumimoji="0" lang="en-US" sz="1176" b="0" i="0" u="none" strike="noStrike" kern="0" cap="none" spc="0" normalizeH="0" baseline="0" noProof="0" smtClean="0">
                  <a:ln>
                    <a:noFill/>
                  </a:ln>
                  <a:solidFill>
                    <a:srgbClr val="FFFFFF"/>
                  </a:solidFill>
                  <a:effectLst/>
                  <a:uLnTx/>
                  <a:uFillTx/>
                  <a:latin typeface="Segoe UI"/>
                  <a:ea typeface="+mn-ea"/>
                  <a:cs typeface="+mn-cs"/>
                </a:endParaRPr>
              </a:p>
            </p:txBody>
          </p:sp>
        </p:grpSp>
        <p:grpSp>
          <p:nvGrpSpPr>
            <p:cNvPr id="94" name="Group 93"/>
            <p:cNvGrpSpPr/>
            <p:nvPr/>
          </p:nvGrpSpPr>
          <p:grpSpPr>
            <a:xfrm>
              <a:off x="785271" y="3651107"/>
              <a:ext cx="1142999" cy="1142999"/>
              <a:chOff x="4059311" y="760329"/>
              <a:chExt cx="1165919" cy="1165919"/>
            </a:xfrm>
          </p:grpSpPr>
          <p:sp>
            <p:nvSpPr>
              <p:cNvPr id="95" name="Oval 94"/>
              <p:cNvSpPr/>
              <p:nvPr/>
            </p:nvSpPr>
            <p:spPr>
              <a:xfrm>
                <a:off x="4059311" y="760329"/>
                <a:ext cx="1165919" cy="1165919"/>
              </a:xfrm>
              <a:prstGeom prst="ellipse">
                <a:avLst/>
              </a:prstGeom>
              <a:solidFill>
                <a:srgbClr val="FF8C00"/>
              </a:solidFill>
              <a:ln>
                <a:noFill/>
              </a:ln>
              <a:effectLst/>
            </p:spPr>
          </p:sp>
          <p:sp>
            <p:nvSpPr>
              <p:cNvPr id="96" name="Oval 4"/>
              <p:cNvSpPr/>
              <p:nvPr/>
            </p:nvSpPr>
            <p:spPr>
              <a:xfrm>
                <a:off x="4230056" y="931074"/>
                <a:ext cx="824429" cy="824429"/>
              </a:xfrm>
              <a:prstGeom prst="rect">
                <a:avLst/>
              </a:prstGeom>
              <a:noFill/>
              <a:ln>
                <a:noFill/>
              </a:ln>
              <a:effectLst/>
            </p:spPr>
            <p:txBody>
              <a:bodyPr spcFirstLastPara="0" vert="horz" wrap="square" lIns="17430" tIns="17430" rIns="17430" bIns="17430" numCol="1" spcCol="1270" anchor="ctr" anchorCtr="0">
                <a:noAutofit/>
              </a:bodyPr>
              <a:lstStyle/>
              <a:p>
                <a:pPr marL="0" marR="0" lvl="0" indent="0" algn="ctr" defTabSz="610041" eaLnBrk="1" fontAlgn="auto" latinLnBrk="0" hangingPunct="1">
                  <a:lnSpc>
                    <a:spcPct val="90000"/>
                  </a:lnSpc>
                  <a:spcBef>
                    <a:spcPct val="0"/>
                  </a:spcBef>
                  <a:spcAft>
                    <a:spcPct val="35000"/>
                  </a:spcAft>
                  <a:buClrTx/>
                  <a:buSzTx/>
                  <a:buFontTx/>
                  <a:buNone/>
                  <a:tabLst/>
                  <a:defRPr/>
                </a:pPr>
                <a:r>
                  <a:rPr kumimoji="0" lang="en-AU" sz="1372" b="1" i="0" u="none" strike="noStrike" kern="0" cap="none" spc="0" normalizeH="0" baseline="0" noProof="0" dirty="0" smtClean="0">
                    <a:ln>
                      <a:noFill/>
                    </a:ln>
                    <a:solidFill>
                      <a:srgbClr val="D2D2D2"/>
                    </a:solidFill>
                    <a:effectLst/>
                    <a:uLnTx/>
                    <a:uFillTx/>
                    <a:latin typeface="Segoe UI"/>
                    <a:ea typeface="+mn-ea"/>
                    <a:cs typeface="+mn-cs"/>
                  </a:rPr>
                  <a:t>Integrate</a:t>
                </a:r>
                <a:endParaRPr kumimoji="0" lang="en-US" sz="1372" b="1" i="0" u="none" strike="noStrike" kern="0" cap="none" spc="0" normalizeH="0" baseline="0" noProof="0" dirty="0" smtClean="0">
                  <a:ln>
                    <a:noFill/>
                  </a:ln>
                  <a:solidFill>
                    <a:srgbClr val="D2D2D2"/>
                  </a:solidFill>
                  <a:effectLst/>
                  <a:uLnTx/>
                  <a:uFillTx/>
                  <a:latin typeface="Segoe UI"/>
                  <a:ea typeface="+mn-ea"/>
                  <a:cs typeface="+mn-cs"/>
                </a:endParaRPr>
              </a:p>
            </p:txBody>
          </p:sp>
        </p:grpSp>
        <p:grpSp>
          <p:nvGrpSpPr>
            <p:cNvPr id="100" name="Group 99"/>
            <p:cNvGrpSpPr/>
            <p:nvPr/>
          </p:nvGrpSpPr>
          <p:grpSpPr>
            <a:xfrm>
              <a:off x="4815841" y="5620630"/>
              <a:ext cx="351972" cy="414410"/>
              <a:chOff x="5953048" y="4136502"/>
              <a:chExt cx="303056" cy="385762"/>
            </a:xfrm>
          </p:grpSpPr>
          <p:sp>
            <p:nvSpPr>
              <p:cNvPr id="101" name="Right Arrow 100"/>
              <p:cNvSpPr/>
              <p:nvPr/>
            </p:nvSpPr>
            <p:spPr>
              <a:xfrm>
                <a:off x="5953048" y="4136502"/>
                <a:ext cx="303056" cy="385762"/>
              </a:xfrm>
              <a:prstGeom prst="rightArrow">
                <a:avLst>
                  <a:gd name="adj1" fmla="val 60000"/>
                  <a:gd name="adj2" fmla="val 47867"/>
                </a:avLst>
              </a:prstGeom>
              <a:solidFill>
                <a:srgbClr val="008272">
                  <a:tint val="60000"/>
                  <a:hueOff val="0"/>
                  <a:satOff val="0"/>
                  <a:lumOff val="0"/>
                  <a:alphaOff val="0"/>
                  <a:shade val="80000"/>
                  <a:satMod val="180000"/>
                </a:srgbClr>
              </a:solidFill>
              <a:ln>
                <a:noFill/>
              </a:ln>
              <a:effectLst/>
            </p:spPr>
          </p:sp>
          <p:sp>
            <p:nvSpPr>
              <p:cNvPr id="102" name="Right Arrow 18"/>
              <p:cNvSpPr/>
              <p:nvPr/>
            </p:nvSpPr>
            <p:spPr>
              <a:xfrm rot="21600000">
                <a:off x="6043965" y="4213654"/>
                <a:ext cx="212139" cy="231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3146450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6709" y="2835486"/>
            <a:ext cx="10356850" cy="1325562"/>
          </a:xfrm>
          <a:prstGeom prst="rect">
            <a:avLst/>
          </a:prstGeom>
        </p:spPr>
        <p:txBody>
          <a:bodyPr>
            <a:normAutofit fontScale="90000"/>
          </a:bodyPr>
          <a:lstStyle/>
          <a:p>
            <a:r>
              <a:rPr lang="en-US" sz="6700" dirty="0"/>
              <a:t>Introducing Azure Machine Learning</a:t>
            </a:r>
            <a:r>
              <a:rPr lang="en-US" dirty="0"/>
              <a:t/>
            </a:r>
            <a:br>
              <a:rPr lang="en-US" dirty="0"/>
            </a:br>
            <a:endParaRPr lang="en-US"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699564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0134" y="916223"/>
            <a:ext cx="10515600" cy="4966687"/>
          </a:xfrm>
          <a:prstGeom prst="rect">
            <a:avLst/>
          </a:prstGeom>
        </p:spPr>
        <p:txBody>
          <a:bodyPr>
            <a:normAutofit/>
          </a:bodyPr>
          <a:lstStyle/>
          <a:p>
            <a:r>
              <a:rPr lang="en-US" dirty="0" smtClean="0"/>
              <a:t>Demo - AML Studio</a:t>
            </a:r>
            <a:br>
              <a:rPr lang="en-US" dirty="0" smtClean="0"/>
            </a:br>
            <a:r>
              <a:rPr lang="en-US" sz="1800" dirty="0" smtClean="0"/>
              <a:t>Predicting Car Price</a:t>
            </a:r>
            <a:r>
              <a:rPr lang="en-US" sz="1800" dirty="0"/>
              <a:t/>
            </a:r>
            <a:br>
              <a:rPr lang="en-US" sz="1800" dirty="0"/>
            </a:br>
            <a:r>
              <a:rPr lang="en-US" dirty="0" smtClean="0"/>
              <a:t/>
            </a:r>
            <a:br>
              <a:rPr lang="en-US" dirty="0" smtClean="0"/>
            </a:br>
            <a:endParaRPr lang="en-US"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2023793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46075"/>
            <a:ext cx="10515600" cy="1325563"/>
          </a:xfrm>
          <a:prstGeom prst="rect">
            <a:avLst/>
          </a:prstGeom>
        </p:spPr>
        <p:txBody>
          <a:bodyPr/>
          <a:lstStyle/>
          <a:p>
            <a:pPr algn="l"/>
            <a:r>
              <a:rPr lang="en-US" dirty="0" smtClean="0"/>
              <a:t>Azure Machine Learning</a:t>
            </a:r>
            <a:br>
              <a:rPr lang="en-US" dirty="0" smtClean="0"/>
            </a:br>
            <a:r>
              <a:rPr lang="en-AU" sz="2800" spc="-100" dirty="0">
                <a:ln w="3175">
                  <a:noFill/>
                </a:ln>
                <a:solidFill>
                  <a:srgbClr val="7FBA00"/>
                </a:solidFill>
                <a:latin typeface="Segoe UI Light"/>
                <a:ea typeface="+mn-ea"/>
                <a:cs typeface="Segoe UI" pitchFamily="34" charset="0"/>
              </a:rPr>
              <a:t>One solution for machine learning</a:t>
            </a:r>
            <a:endParaRPr lang="en-US" sz="2800" dirty="0"/>
          </a:p>
        </p:txBody>
      </p:sp>
      <p:sp>
        <p:nvSpPr>
          <p:cNvPr id="3" name="Content Placeholder 2"/>
          <p:cNvSpPr>
            <a:spLocks noGrp="1"/>
          </p:cNvSpPr>
          <p:nvPr>
            <p:ph idx="4294967295"/>
          </p:nvPr>
        </p:nvSpPr>
        <p:spPr>
          <a:xfrm>
            <a:off x="0" y="1768475"/>
            <a:ext cx="10515600" cy="4419600"/>
          </a:xfrm>
          <a:prstGeom prst="rect">
            <a:avLst/>
          </a:prstGeom>
        </p:spPr>
        <p:txBody>
          <a:bodyPr/>
          <a:lstStyle/>
          <a:p>
            <a:r>
              <a:rPr lang="en-AU" sz="3000" dirty="0"/>
              <a:t>Enables powerful cloud-based predictive analytics</a:t>
            </a:r>
            <a:endParaRPr lang="en-US" sz="3000" dirty="0"/>
          </a:p>
          <a:p>
            <a:r>
              <a:rPr lang="en-US" sz="3000" dirty="0"/>
              <a:t>Professionals can easily build, deploy and share advanced analytics solutions</a:t>
            </a:r>
          </a:p>
          <a:p>
            <a:pPr lvl="2"/>
            <a:r>
              <a:rPr lang="en-US" sz="2500" dirty="0"/>
              <a:t>Browser based, Rapid Deployment</a:t>
            </a:r>
          </a:p>
          <a:p>
            <a:pPr lvl="2"/>
            <a:r>
              <a:rPr lang="en-US" sz="2500" dirty="0"/>
              <a:t>Connects seamlessly with other Azure data-related services, including:</a:t>
            </a:r>
          </a:p>
          <a:p>
            <a:pPr lvl="4"/>
            <a:r>
              <a:rPr lang="en-US" sz="2000" dirty="0"/>
              <a:t>Azure </a:t>
            </a:r>
            <a:r>
              <a:rPr lang="en-US" sz="2000" dirty="0" err="1"/>
              <a:t>HDInsight</a:t>
            </a:r>
            <a:r>
              <a:rPr lang="en-US" sz="2000" dirty="0"/>
              <a:t> (Big Data)</a:t>
            </a:r>
          </a:p>
          <a:p>
            <a:pPr lvl="4"/>
            <a:r>
              <a:rPr lang="en-US" sz="2000" dirty="0"/>
              <a:t>Azure SQL Database, and</a:t>
            </a:r>
          </a:p>
          <a:p>
            <a:pPr lvl="4"/>
            <a:r>
              <a:rPr lang="en-US" sz="2000" dirty="0"/>
              <a:t>Virtual Machines</a:t>
            </a:r>
          </a:p>
          <a:p>
            <a:pPr lvl="2"/>
            <a:r>
              <a:rPr lang="en-US" sz="2500" dirty="0" smtClean="0"/>
              <a:t>Models are consumed via ML API service</a:t>
            </a:r>
            <a:endParaRPr lang="en-US" sz="2500" dirty="0"/>
          </a:p>
        </p:txBody>
      </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1265238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0" y="3432175"/>
            <a:ext cx="1900238" cy="1350963"/>
          </a:xfrm>
          <a:prstGeom prst="rect">
            <a:avLst/>
          </a:prstGeom>
        </p:spPr>
      </p:pic>
      <p:sp>
        <p:nvSpPr>
          <p:cNvPr id="37" name="Title 1"/>
          <p:cNvSpPr>
            <a:spLocks noGrp="1"/>
          </p:cNvSpPr>
          <p:nvPr>
            <p:ph type="title" idx="4294967295"/>
          </p:nvPr>
        </p:nvSpPr>
        <p:spPr>
          <a:xfrm>
            <a:off x="0" y="228600"/>
            <a:ext cx="10515600" cy="1376363"/>
          </a:xfrm>
          <a:prstGeom prst="rect">
            <a:avLst/>
          </a:prstGeom>
        </p:spPr>
        <p:txBody>
          <a:bodyPr/>
          <a:lstStyle/>
          <a:p>
            <a:pPr algn="l"/>
            <a:r>
              <a:rPr lang="en-US" dirty="0"/>
              <a:t>Azure Machine Learning</a:t>
            </a:r>
            <a:r>
              <a:rPr lang="en-US" dirty="0" smtClean="0"/>
              <a:t/>
            </a:r>
            <a:br>
              <a:rPr lang="en-US" dirty="0" smtClean="0"/>
            </a:br>
            <a:r>
              <a:rPr lang="en-AU" sz="2800" spc="-100" dirty="0">
                <a:ln w="3175">
                  <a:noFill/>
                </a:ln>
                <a:solidFill>
                  <a:srgbClr val="7FBA00"/>
                </a:solidFill>
                <a:latin typeface="Segoe UI Light"/>
                <a:ea typeface="+mn-ea"/>
                <a:cs typeface="Segoe UI" pitchFamily="34" charset="0"/>
              </a:rPr>
              <a:t>One solution for machine learning</a:t>
            </a:r>
            <a:endParaRPr lang="en-US" sz="2800" dirty="0"/>
          </a:p>
        </p:txBody>
      </p:sp>
      <p:sp>
        <p:nvSpPr>
          <p:cNvPr id="44" name="TextBox 43"/>
          <p:cNvSpPr txBox="1"/>
          <p:nvPr/>
        </p:nvSpPr>
        <p:spPr>
          <a:xfrm>
            <a:off x="32827" y="5049180"/>
            <a:ext cx="2088967" cy="461665"/>
          </a:xfrm>
          <a:prstGeom prst="rect">
            <a:avLst/>
          </a:prstGeom>
          <a:noFill/>
        </p:spPr>
        <p:txBody>
          <a:bodyPr wrap="square" rtlCol="0">
            <a:spAutoFit/>
          </a:bodyPr>
          <a:lstStyle/>
          <a:p>
            <a:r>
              <a:rPr lang="en-US" sz="1200" dirty="0" smtClean="0"/>
              <a:t>Stream analytics, blob storage, </a:t>
            </a:r>
          </a:p>
          <a:p>
            <a:r>
              <a:rPr lang="en-US" sz="1200" dirty="0" smtClean="0"/>
              <a:t>Azure SQL, </a:t>
            </a:r>
            <a:r>
              <a:rPr lang="en-US" sz="1200" dirty="0" err="1" smtClean="0"/>
              <a:t>HDInsight</a:t>
            </a:r>
            <a:endParaRPr lang="en-US" sz="1200" dirty="0"/>
          </a:p>
        </p:txBody>
      </p:sp>
      <p:grpSp>
        <p:nvGrpSpPr>
          <p:cNvPr id="2" name="Group 1"/>
          <p:cNvGrpSpPr/>
          <p:nvPr/>
        </p:nvGrpSpPr>
        <p:grpSpPr>
          <a:xfrm>
            <a:off x="428184" y="1711398"/>
            <a:ext cx="11561758" cy="4789956"/>
            <a:chOff x="428184" y="1711398"/>
            <a:chExt cx="11561758" cy="4789956"/>
          </a:xfrm>
        </p:grpSpPr>
        <p:pic>
          <p:nvPicPr>
            <p:cNvPr id="5" name="Picture 4"/>
            <p:cNvPicPr>
              <a:picLocks noChangeAspect="1"/>
            </p:cNvPicPr>
            <p:nvPr/>
          </p:nvPicPr>
          <p:blipFill>
            <a:blip r:embed="rId3"/>
            <a:stretch>
              <a:fillRect/>
            </a:stretch>
          </p:blipFill>
          <p:spPr>
            <a:xfrm>
              <a:off x="2476744" y="3270114"/>
              <a:ext cx="3617976" cy="2035112"/>
            </a:xfrm>
            <a:prstGeom prst="rect">
              <a:avLst/>
            </a:prstGeom>
          </p:spPr>
        </p:pic>
        <p:grpSp>
          <p:nvGrpSpPr>
            <p:cNvPr id="32" name="Group 31"/>
            <p:cNvGrpSpPr/>
            <p:nvPr/>
          </p:nvGrpSpPr>
          <p:grpSpPr>
            <a:xfrm>
              <a:off x="6326478" y="3551395"/>
              <a:ext cx="2510120" cy="1326261"/>
              <a:chOff x="6682078" y="2112740"/>
              <a:chExt cx="2510120" cy="1326261"/>
            </a:xfrm>
          </p:grpSpPr>
          <p:pic>
            <p:nvPicPr>
              <p:cNvPr id="6" name="Picture 5"/>
              <p:cNvPicPr>
                <a:picLocks noChangeAspect="1"/>
              </p:cNvPicPr>
              <p:nvPr/>
            </p:nvPicPr>
            <p:blipFill>
              <a:blip r:embed="rId4"/>
              <a:stretch>
                <a:fillRect/>
              </a:stretch>
            </p:blipFill>
            <p:spPr>
              <a:xfrm>
                <a:off x="6682078" y="2112740"/>
                <a:ext cx="1870253" cy="1326261"/>
              </a:xfrm>
              <a:prstGeom prst="rect">
                <a:avLst/>
              </a:prstGeom>
            </p:spPr>
          </p:pic>
          <p:cxnSp>
            <p:nvCxnSpPr>
              <p:cNvPr id="8" name="Straight Connector 7"/>
              <p:cNvCxnSpPr/>
              <p:nvPr/>
            </p:nvCxnSpPr>
            <p:spPr>
              <a:xfrm>
                <a:off x="7925613" y="2373445"/>
                <a:ext cx="922628" cy="78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848241" y="2223112"/>
                <a:ext cx="324572" cy="316276"/>
                <a:chOff x="8787678" y="2720513"/>
                <a:chExt cx="324572" cy="316276"/>
              </a:xfrm>
            </p:grpSpPr>
            <p:sp>
              <p:nvSpPr>
                <p:cNvPr id="13" name="Arc 12"/>
                <p:cNvSpPr/>
                <p:nvPr/>
              </p:nvSpPr>
              <p:spPr>
                <a:xfrm rot="13328256">
                  <a:off x="8787678" y="2720513"/>
                  <a:ext cx="324572" cy="316276"/>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Flowchart: Connector 13"/>
                <p:cNvSpPr/>
                <p:nvPr/>
              </p:nvSpPr>
              <p:spPr>
                <a:xfrm>
                  <a:off x="8799325" y="2825057"/>
                  <a:ext cx="97832" cy="10718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8867626" y="2487018"/>
                <a:ext cx="324572" cy="316276"/>
                <a:chOff x="8787678" y="2720513"/>
                <a:chExt cx="324572" cy="316276"/>
              </a:xfrm>
            </p:grpSpPr>
            <p:sp>
              <p:nvSpPr>
                <p:cNvPr id="20" name="Arc 19"/>
                <p:cNvSpPr/>
                <p:nvPr/>
              </p:nvSpPr>
              <p:spPr>
                <a:xfrm rot="13328256">
                  <a:off x="8787678" y="2720513"/>
                  <a:ext cx="324572" cy="316276"/>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1" name="Flowchart: Connector 20"/>
                <p:cNvSpPr/>
                <p:nvPr/>
              </p:nvSpPr>
              <p:spPr>
                <a:xfrm>
                  <a:off x="8799325" y="2825057"/>
                  <a:ext cx="97832" cy="10718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8859888" y="2747676"/>
                <a:ext cx="324572" cy="316276"/>
                <a:chOff x="8787678" y="2720513"/>
                <a:chExt cx="324572" cy="316276"/>
              </a:xfrm>
            </p:grpSpPr>
            <p:sp>
              <p:nvSpPr>
                <p:cNvPr id="26" name="Arc 25"/>
                <p:cNvSpPr/>
                <p:nvPr/>
              </p:nvSpPr>
              <p:spPr>
                <a:xfrm rot="13328256">
                  <a:off x="8787678" y="2720513"/>
                  <a:ext cx="324572" cy="316276"/>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7" name="Flowchart: Connector 26"/>
                <p:cNvSpPr/>
                <p:nvPr/>
              </p:nvSpPr>
              <p:spPr>
                <a:xfrm>
                  <a:off x="8799325" y="2825057"/>
                  <a:ext cx="97832" cy="107188"/>
                </a:xfrm>
                <a:prstGeom prst="flowChartConnector">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p:cNvCxnSpPr/>
              <p:nvPr/>
            </p:nvCxnSpPr>
            <p:spPr>
              <a:xfrm>
                <a:off x="8206896" y="2634303"/>
                <a:ext cx="652992" cy="1085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386927" y="2905814"/>
                <a:ext cx="472961" cy="780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34" name="Picture 33"/>
            <p:cNvPicPr>
              <a:picLocks noChangeAspect="1"/>
            </p:cNvPicPr>
            <p:nvPr/>
          </p:nvPicPr>
          <p:blipFill>
            <a:blip r:embed="rId5"/>
            <a:stretch>
              <a:fillRect/>
            </a:stretch>
          </p:blipFill>
          <p:spPr>
            <a:xfrm>
              <a:off x="9388977" y="3196970"/>
              <a:ext cx="201695" cy="355651"/>
            </a:xfrm>
            <a:prstGeom prst="rect">
              <a:avLst/>
            </a:prstGeom>
          </p:spPr>
        </p:pic>
        <p:pic>
          <p:nvPicPr>
            <p:cNvPr id="35" name="Picture 34"/>
            <p:cNvPicPr>
              <a:picLocks noChangeAspect="1"/>
            </p:cNvPicPr>
            <p:nvPr/>
          </p:nvPicPr>
          <p:blipFill>
            <a:blip r:embed="rId6"/>
            <a:stretch>
              <a:fillRect/>
            </a:stretch>
          </p:blipFill>
          <p:spPr>
            <a:xfrm>
              <a:off x="9209339" y="3709519"/>
              <a:ext cx="560970" cy="704196"/>
            </a:xfrm>
            <a:prstGeom prst="rect">
              <a:avLst/>
            </a:prstGeom>
          </p:spPr>
        </p:pic>
        <p:pic>
          <p:nvPicPr>
            <p:cNvPr id="36" name="Picture 35"/>
            <p:cNvPicPr>
              <a:picLocks noChangeAspect="1"/>
            </p:cNvPicPr>
            <p:nvPr/>
          </p:nvPicPr>
          <p:blipFill>
            <a:blip r:embed="rId7"/>
            <a:stretch>
              <a:fillRect/>
            </a:stretch>
          </p:blipFill>
          <p:spPr>
            <a:xfrm>
              <a:off x="8967912" y="4492236"/>
              <a:ext cx="1043823" cy="1043823"/>
            </a:xfrm>
            <a:prstGeom prst="rect">
              <a:avLst/>
            </a:prstGeom>
          </p:spPr>
        </p:pic>
        <p:cxnSp>
          <p:nvCxnSpPr>
            <p:cNvPr id="38" name="Straight Connector 37"/>
            <p:cNvCxnSpPr/>
            <p:nvPr/>
          </p:nvCxnSpPr>
          <p:spPr>
            <a:xfrm flipH="1">
              <a:off x="2194562" y="2152759"/>
              <a:ext cx="8709" cy="4310743"/>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flipH="1">
              <a:off x="8841170" y="2190611"/>
              <a:ext cx="8709" cy="4310743"/>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2" name="TextBox 41"/>
            <p:cNvSpPr txBox="1"/>
            <p:nvPr/>
          </p:nvSpPr>
          <p:spPr>
            <a:xfrm>
              <a:off x="4210051" y="6039077"/>
              <a:ext cx="1886607" cy="369332"/>
            </a:xfrm>
            <a:prstGeom prst="rect">
              <a:avLst/>
            </a:prstGeom>
            <a:noFill/>
          </p:spPr>
          <p:txBody>
            <a:bodyPr wrap="none" rtlCol="0">
              <a:spAutoFit/>
            </a:bodyPr>
            <a:lstStyle/>
            <a:p>
              <a:r>
                <a:rPr lang="en-US" dirty="0" smtClean="0"/>
                <a:t>Azure ML Services</a:t>
              </a:r>
              <a:endParaRPr lang="en-US" dirty="0"/>
            </a:p>
          </p:txBody>
        </p:sp>
        <p:sp>
          <p:nvSpPr>
            <p:cNvPr id="43" name="TextBox 42"/>
            <p:cNvSpPr txBox="1"/>
            <p:nvPr/>
          </p:nvSpPr>
          <p:spPr>
            <a:xfrm>
              <a:off x="9162022" y="2394153"/>
              <a:ext cx="815736" cy="369332"/>
            </a:xfrm>
            <a:prstGeom prst="rect">
              <a:avLst/>
            </a:prstGeom>
            <a:noFill/>
          </p:spPr>
          <p:txBody>
            <a:bodyPr wrap="none" rtlCol="0">
              <a:spAutoFit/>
            </a:bodyPr>
            <a:lstStyle/>
            <a:p>
              <a:r>
                <a:rPr lang="en-US" dirty="0" smtClean="0"/>
                <a:t>Clients</a:t>
              </a:r>
              <a:endParaRPr lang="en-US" dirty="0"/>
            </a:p>
          </p:txBody>
        </p:sp>
        <p:sp>
          <p:nvSpPr>
            <p:cNvPr id="45" name="TextBox 44"/>
            <p:cNvSpPr txBox="1"/>
            <p:nvPr/>
          </p:nvSpPr>
          <p:spPr>
            <a:xfrm>
              <a:off x="3068363" y="5305226"/>
              <a:ext cx="1246784" cy="276999"/>
            </a:xfrm>
            <a:prstGeom prst="rect">
              <a:avLst/>
            </a:prstGeom>
            <a:noFill/>
          </p:spPr>
          <p:txBody>
            <a:bodyPr wrap="square" rtlCol="0">
              <a:spAutoFit/>
            </a:bodyPr>
            <a:lstStyle/>
            <a:p>
              <a:r>
                <a:rPr lang="en-US" sz="1200" dirty="0" smtClean="0"/>
                <a:t>Azure ML Studio</a:t>
              </a:r>
              <a:endParaRPr lang="en-US" sz="1200" dirty="0"/>
            </a:p>
          </p:txBody>
        </p:sp>
        <p:sp>
          <p:nvSpPr>
            <p:cNvPr id="46" name="TextBox 45"/>
            <p:cNvSpPr txBox="1"/>
            <p:nvPr/>
          </p:nvSpPr>
          <p:spPr>
            <a:xfrm>
              <a:off x="6372009" y="4818348"/>
              <a:ext cx="1930064" cy="276999"/>
            </a:xfrm>
            <a:prstGeom prst="rect">
              <a:avLst/>
            </a:prstGeom>
            <a:noFill/>
          </p:spPr>
          <p:txBody>
            <a:bodyPr wrap="square" rtlCol="0">
              <a:spAutoFit/>
            </a:bodyPr>
            <a:lstStyle/>
            <a:p>
              <a:r>
                <a:rPr lang="en-US" sz="1200" dirty="0" smtClean="0"/>
                <a:t>ML web service end-points</a:t>
              </a:r>
              <a:endParaRPr lang="en-US" sz="1200" dirty="0"/>
            </a:p>
          </p:txBody>
        </p:sp>
        <p:sp>
          <p:nvSpPr>
            <p:cNvPr id="47" name="Pentagon 46"/>
            <p:cNvSpPr/>
            <p:nvPr/>
          </p:nvSpPr>
          <p:spPr>
            <a:xfrm>
              <a:off x="431512" y="1729956"/>
              <a:ext cx="1794908" cy="484632"/>
            </a:xfrm>
            <a:prstGeom prst="homePlate">
              <a:avLst>
                <a:gd name="adj" fmla="val 52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p:txBody>
        </p:sp>
        <p:sp>
          <p:nvSpPr>
            <p:cNvPr id="48" name="Chevron 47"/>
            <p:cNvSpPr/>
            <p:nvPr/>
          </p:nvSpPr>
          <p:spPr>
            <a:xfrm>
              <a:off x="2100689" y="1720677"/>
              <a:ext cx="3995969"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Model Development</a:t>
              </a:r>
              <a:endParaRPr lang="en-US" dirty="0">
                <a:solidFill>
                  <a:schemeClr val="tx1"/>
                </a:solidFill>
              </a:endParaRPr>
            </a:p>
          </p:txBody>
        </p:sp>
        <p:sp>
          <p:nvSpPr>
            <p:cNvPr id="49" name="Chevron 48"/>
            <p:cNvSpPr/>
            <p:nvPr/>
          </p:nvSpPr>
          <p:spPr>
            <a:xfrm>
              <a:off x="5961242" y="1711398"/>
              <a:ext cx="2868090"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Model Deployment</a:t>
              </a:r>
              <a:endParaRPr lang="en-US" dirty="0">
                <a:solidFill>
                  <a:schemeClr val="tx1"/>
                </a:solidFill>
              </a:endParaRPr>
            </a:p>
          </p:txBody>
        </p:sp>
        <p:sp>
          <p:nvSpPr>
            <p:cNvPr id="50" name="Chevron 49"/>
            <p:cNvSpPr/>
            <p:nvPr/>
          </p:nvSpPr>
          <p:spPr>
            <a:xfrm>
              <a:off x="8695634" y="1718352"/>
              <a:ext cx="3294308"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Operationalize</a:t>
              </a:r>
              <a:endParaRPr lang="en-US" dirty="0">
                <a:solidFill>
                  <a:schemeClr val="tx1"/>
                </a:solidFill>
              </a:endParaRPr>
            </a:p>
          </p:txBody>
        </p:sp>
        <p:pic>
          <p:nvPicPr>
            <p:cNvPr id="52" name="Picture 51"/>
            <p:cNvPicPr>
              <a:picLocks noChangeAspect="1"/>
            </p:cNvPicPr>
            <p:nvPr/>
          </p:nvPicPr>
          <p:blipFill>
            <a:blip r:embed="rId8"/>
            <a:stretch>
              <a:fillRect/>
            </a:stretch>
          </p:blipFill>
          <p:spPr>
            <a:xfrm>
              <a:off x="1059490" y="3107589"/>
              <a:ext cx="312399" cy="368185"/>
            </a:xfrm>
            <a:prstGeom prst="rect">
              <a:avLst/>
            </a:prstGeom>
          </p:spPr>
        </p:pic>
        <p:pic>
          <p:nvPicPr>
            <p:cNvPr id="54" name="Picture 53"/>
            <p:cNvPicPr>
              <a:picLocks noChangeAspect="1"/>
            </p:cNvPicPr>
            <p:nvPr/>
          </p:nvPicPr>
          <p:blipFill>
            <a:blip r:embed="rId9"/>
            <a:stretch>
              <a:fillRect/>
            </a:stretch>
          </p:blipFill>
          <p:spPr>
            <a:xfrm>
              <a:off x="428184" y="3227760"/>
              <a:ext cx="364162" cy="380715"/>
            </a:xfrm>
            <a:prstGeom prst="rect">
              <a:avLst/>
            </a:prstGeom>
          </p:spPr>
        </p:pic>
        <p:pic>
          <p:nvPicPr>
            <p:cNvPr id="55" name="Picture 54"/>
            <p:cNvPicPr>
              <a:picLocks noChangeAspect="1"/>
            </p:cNvPicPr>
            <p:nvPr/>
          </p:nvPicPr>
          <p:blipFill>
            <a:blip r:embed="rId10"/>
            <a:stretch>
              <a:fillRect/>
            </a:stretch>
          </p:blipFill>
          <p:spPr>
            <a:xfrm>
              <a:off x="1534007" y="3227760"/>
              <a:ext cx="395479" cy="367231"/>
            </a:xfrm>
            <a:prstGeom prst="rect">
              <a:avLst/>
            </a:prstGeom>
          </p:spPr>
        </p:pic>
        <p:pic>
          <p:nvPicPr>
            <p:cNvPr id="58" name="Picture 57"/>
            <p:cNvPicPr>
              <a:picLocks noChangeAspect="1"/>
            </p:cNvPicPr>
            <p:nvPr/>
          </p:nvPicPr>
          <p:blipFill>
            <a:blip r:embed="rId11"/>
            <a:stretch>
              <a:fillRect/>
            </a:stretch>
          </p:blipFill>
          <p:spPr>
            <a:xfrm>
              <a:off x="817221" y="4513953"/>
              <a:ext cx="780667" cy="376740"/>
            </a:xfrm>
            <a:prstGeom prst="rect">
              <a:avLst/>
            </a:prstGeom>
          </p:spPr>
        </p:pic>
      </p:grpSp>
      <p:sp>
        <p:nvSpPr>
          <p:cNvPr id="10" name="Footer Placeholder 9"/>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40468684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70134" y="916223"/>
            <a:ext cx="10515600" cy="4966687"/>
          </a:xfrm>
          <a:prstGeom prst="rect">
            <a:avLst/>
          </a:prstGeom>
        </p:spPr>
        <p:txBody>
          <a:bodyPr>
            <a:normAutofit fontScale="90000"/>
          </a:bodyPr>
          <a:lstStyle/>
          <a:p>
            <a:r>
              <a:rPr lang="en-US" dirty="0" smtClean="0"/>
              <a:t>Demo</a:t>
            </a:r>
            <a:br>
              <a:rPr lang="en-US" dirty="0" smtClean="0"/>
            </a:br>
            <a:r>
              <a:rPr lang="en-US" dirty="0" smtClean="0"/>
              <a:t>Predicting the mortality of patients</a:t>
            </a:r>
            <a:br>
              <a:rPr lang="en-US" dirty="0" smtClean="0"/>
            </a:br>
            <a:r>
              <a:rPr lang="en-US" sz="1800" dirty="0"/>
              <a:t>Data set</a:t>
            </a:r>
            <a:r>
              <a:rPr lang="en-US" sz="1800" dirty="0" smtClean="0"/>
              <a:t>: The </a:t>
            </a:r>
            <a:r>
              <a:rPr lang="en-US" sz="1800" dirty="0"/>
              <a:t>ICU data set consists of a sample of 200 subjects who were part of</a:t>
            </a:r>
            <a:br>
              <a:rPr lang="en-US" sz="1800" dirty="0"/>
            </a:br>
            <a:r>
              <a:rPr lang="en-US" sz="1800" dirty="0"/>
              <a:t>a much larger study on survival of patients following admission to an adult</a:t>
            </a:r>
            <a:br>
              <a:rPr lang="en-US" sz="1800" dirty="0"/>
            </a:br>
            <a:r>
              <a:rPr lang="en-US" sz="1800" dirty="0"/>
              <a:t>intensive care unit (ICU</a:t>
            </a:r>
            <a:r>
              <a:rPr lang="en-US" sz="1800" dirty="0" smtClean="0"/>
              <a:t>)</a:t>
            </a:r>
            <a:br>
              <a:rPr lang="en-US" sz="1800" dirty="0" smtClean="0"/>
            </a:br>
            <a:r>
              <a:rPr lang="en-US" sz="1800" dirty="0"/>
              <a:t/>
            </a:r>
            <a:br>
              <a:rPr lang="en-US" sz="1800" dirty="0"/>
            </a:br>
            <a:r>
              <a:rPr lang="en-US" sz="1800" dirty="0" smtClean="0"/>
              <a:t>Goal: Develop and deploy a regression model to predict </a:t>
            </a:r>
            <a:r>
              <a:rPr lang="en-US" sz="1800" dirty="0"/>
              <a:t>the probability of survival to </a:t>
            </a:r>
            <a:r>
              <a:rPr lang="en-US" sz="1800" dirty="0" smtClean="0"/>
              <a:t>hospital discharge </a:t>
            </a:r>
            <a:r>
              <a:rPr lang="en-US" sz="1800" dirty="0"/>
              <a:t>of these patients and to study the risk factors associated </a:t>
            </a:r>
            <a:r>
              <a:rPr lang="en-US" sz="1800" dirty="0" smtClean="0"/>
              <a:t>with ICU mortality</a:t>
            </a:r>
            <a:br>
              <a:rPr lang="en-US" sz="1800" dirty="0" smtClean="0"/>
            </a:br>
            <a:r>
              <a:rPr lang="en-US" sz="1800" dirty="0"/>
              <a:t/>
            </a:r>
            <a:br>
              <a:rPr lang="en-US" sz="1800" dirty="0"/>
            </a:br>
            <a:r>
              <a:rPr lang="en-US" sz="1800" dirty="0" smtClean="0"/>
              <a:t>Approach: Develop the model in Visual Studio using R and deploy it in to Azure ML studio</a:t>
            </a:r>
            <a:r>
              <a:rPr lang="en-US" sz="1800" dirty="0"/>
              <a:t/>
            </a:r>
            <a:br>
              <a:rPr lang="en-US" sz="1800" dirty="0"/>
            </a:br>
            <a:r>
              <a:rPr lang="en-US" dirty="0" smtClean="0"/>
              <a:t/>
            </a:r>
            <a:br>
              <a:rPr lang="en-US" dirty="0" smtClean="0"/>
            </a:br>
            <a:endParaRPr lang="en-US"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11159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0"/>
            <a:ext cx="0" cy="0"/>
          </a:xfr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smtClean="0">
                <a:ln w="3175">
                  <a:noFill/>
                </a:ln>
                <a:solidFill>
                  <a:srgbClr val="FFFFFF"/>
                </a:solidFill>
                <a:effectLst/>
                <a:uLnTx/>
                <a:uFillTx/>
                <a:latin typeface="Segoe UI Light"/>
                <a:ea typeface="+mn-ea"/>
                <a:cs typeface="Segoe UI" pitchFamily="34" charset="0"/>
              </a:rPr>
              <a:t> </a:t>
            </a:r>
            <a:endParaRPr kumimoji="0" lang="en-US" sz="529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7" name="Text Placeholder 2"/>
          <p:cNvSpPr txBox="1">
            <a:spLocks/>
          </p:cNvSpPr>
          <p:nvPr/>
        </p:nvSpPr>
        <p:spPr>
          <a:xfrm>
            <a:off x="487862" y="572356"/>
            <a:ext cx="9991717" cy="4706930"/>
          </a:xfr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65760" indent="-256032">
              <a:spcBef>
                <a:spcPts val="400"/>
              </a:spcBef>
              <a:buClr>
                <a:schemeClr val="accent1"/>
              </a:buClr>
              <a:buSzPct val="68000"/>
              <a:buFont typeface="Wingdings 3"/>
              <a:buChar char=""/>
            </a:pPr>
            <a:r>
              <a:rPr lang="en-US" sz="2700" dirty="0"/>
              <a:t>Integrate </a:t>
            </a:r>
            <a:r>
              <a:rPr lang="en-US" sz="2700" dirty="0" smtClean="0"/>
              <a:t>R with Visual Studio 2015</a:t>
            </a:r>
          </a:p>
          <a:p>
            <a:pPr marL="609585" lvl="1" indent="0">
              <a:buNone/>
            </a:pPr>
            <a:r>
              <a:rPr lang="en-US" sz="2300" dirty="0" smtClean="0"/>
              <a:t>Requirements</a:t>
            </a:r>
          </a:p>
          <a:p>
            <a:pPr lvl="1"/>
            <a:r>
              <a:rPr lang="en-US" sz="2400" dirty="0"/>
              <a:t>Visual Studio </a:t>
            </a:r>
            <a:r>
              <a:rPr lang="en-US" sz="2400" dirty="0" smtClean="0"/>
              <a:t>2015 </a:t>
            </a:r>
            <a:r>
              <a:rPr lang="en-US" sz="2400" smtClean="0"/>
              <a:t>Update 2 or higher</a:t>
            </a:r>
            <a:endParaRPr lang="en-US" sz="2400" dirty="0"/>
          </a:p>
          <a:p>
            <a:pPr lvl="1"/>
            <a:r>
              <a:rPr lang="en-US" sz="2300" dirty="0" smtClean="0"/>
              <a:t>R Tools for Visual Studio (RTVS)</a:t>
            </a:r>
          </a:p>
          <a:p>
            <a:pPr marL="609585" lvl="1" indent="0">
              <a:buNone/>
            </a:pPr>
            <a:r>
              <a:rPr lang="en-US" sz="2300" dirty="0" smtClean="0">
                <a:hlinkClick r:id="rId2"/>
              </a:rPr>
              <a:t>https</a:t>
            </a:r>
            <a:r>
              <a:rPr lang="en-US" sz="2300" dirty="0">
                <a:hlinkClick r:id="rId2"/>
              </a:rPr>
              <a:t>://www.visualstudio.com/vs/rtvs</a:t>
            </a:r>
            <a:r>
              <a:rPr lang="en-US" sz="2300" dirty="0" smtClean="0">
                <a:hlinkClick r:id="rId2"/>
              </a:rPr>
              <a:t>/</a:t>
            </a:r>
            <a:endParaRPr lang="en-US" sz="2300" dirty="0" smtClean="0"/>
          </a:p>
          <a:p>
            <a:pPr marL="609585" lvl="1" indent="0">
              <a:buNone/>
            </a:pPr>
            <a:r>
              <a:rPr lang="en-US" sz="2300" dirty="0" smtClean="0">
                <a:hlinkClick r:id="rId3"/>
              </a:rPr>
              <a:t>https://blogs.msdn.microsoft.com/visualstudio/2016/03/22/introducing-r-tools-for-visual-studio-3/</a:t>
            </a:r>
            <a:endParaRPr lang="en-US" sz="2300" dirty="0" smtClean="0"/>
          </a:p>
          <a:p>
            <a:pPr lvl="1"/>
            <a:r>
              <a:rPr lang="en-US" sz="2300" dirty="0" smtClean="0"/>
              <a:t>Access to Azure Machine Learning Studio (Azure free subscription is sufficient)</a:t>
            </a:r>
          </a:p>
          <a:p>
            <a:pPr lvl="1"/>
            <a:endParaRPr lang="en-US" sz="2300" dirty="0"/>
          </a:p>
          <a:p>
            <a:pPr marL="609585" lvl="1" indent="0">
              <a:buNone/>
            </a:pPr>
            <a:endParaRPr lang="en-US" sz="2300"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3319860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a:prstGeom prst="rect">
            <a:avLst/>
          </a:prstGeom>
        </p:spPr>
        <p:txBody>
          <a:bodyPr/>
          <a:lstStyle/>
          <a:p>
            <a:r>
              <a:rPr lang="en-US" dirty="0" smtClean="0"/>
              <a:t>Summary</a:t>
            </a:r>
            <a:endParaRPr lang="en-US" dirty="0"/>
          </a:p>
        </p:txBody>
      </p:sp>
      <p:sp>
        <p:nvSpPr>
          <p:cNvPr id="4" name="Text Placeholder 2"/>
          <p:cNvSpPr txBox="1">
            <a:spLocks/>
          </p:cNvSpPr>
          <p:nvPr/>
        </p:nvSpPr>
        <p:spPr>
          <a:xfrm>
            <a:off x="769189" y="1298218"/>
            <a:ext cx="11258160" cy="491325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chemeClr val="tx1"/>
                </a:solidFill>
              </a:rPr>
              <a:t>Machine Learning is a subfield of computer science and statistics that deals with the construction and study of systems that can learn from data.</a:t>
            </a:r>
          </a:p>
          <a:p>
            <a:endParaRPr lang="en-US" sz="3200" dirty="0" smtClean="0">
              <a:solidFill>
                <a:schemeClr val="tx1"/>
              </a:solidFill>
            </a:endParaRPr>
          </a:p>
          <a:p>
            <a:r>
              <a:rPr lang="en-US" sz="3200" dirty="0" smtClean="0">
                <a:solidFill>
                  <a:schemeClr val="tx1"/>
                </a:solidFill>
              </a:rPr>
              <a:t>Azure Machine Learning key attributes:</a:t>
            </a:r>
          </a:p>
          <a:p>
            <a:pPr lvl="2">
              <a:tabLst>
                <a:tab pos="3034641" algn="r"/>
                <a:tab pos="3163808" algn="l"/>
              </a:tabLst>
            </a:pPr>
            <a:r>
              <a:rPr lang="en-US" b="1" dirty="0" smtClean="0"/>
              <a:t>	Fully managed  </a:t>
            </a:r>
            <a:r>
              <a:rPr lang="en-US" dirty="0" smtClean="0">
                <a:latin typeface="Courier New" panose="02070309020205020404" pitchFamily="49" charset="0"/>
                <a:cs typeface="Courier New" panose="02070309020205020404" pitchFamily="49" charset="0"/>
              </a:rPr>
              <a:t>►</a:t>
            </a:r>
            <a:r>
              <a:rPr lang="en-US" dirty="0" smtClean="0"/>
              <a:t> 	No hardware or software to buy</a:t>
            </a:r>
          </a:p>
          <a:p>
            <a:pPr lvl="1">
              <a:tabLst>
                <a:tab pos="3034641" algn="r"/>
                <a:tab pos="3163808" algn="l"/>
              </a:tabLst>
            </a:pPr>
            <a:r>
              <a:rPr lang="en-US" b="1" dirty="0" smtClean="0"/>
              <a:t>	Integrated </a:t>
            </a:r>
            <a:r>
              <a:rPr lang="en-US" dirty="0" smtClean="0"/>
              <a:t> </a:t>
            </a:r>
            <a:r>
              <a:rPr lang="en-US" dirty="0" smtClean="0">
                <a:latin typeface="Courier New" panose="02070309020205020404" pitchFamily="49" charset="0"/>
                <a:cs typeface="Courier New" panose="02070309020205020404" pitchFamily="49" charset="0"/>
              </a:rPr>
              <a:t>►</a:t>
            </a:r>
            <a:r>
              <a:rPr lang="en-US" dirty="0" smtClean="0"/>
              <a:t> 	Drag, drop, connect and configure</a:t>
            </a:r>
          </a:p>
          <a:p>
            <a:pPr lvl="1">
              <a:tabLst>
                <a:tab pos="3034641" algn="r"/>
                <a:tab pos="3163808" algn="l"/>
              </a:tabLst>
            </a:pPr>
            <a:r>
              <a:rPr lang="en-US" b="1" dirty="0" smtClean="0"/>
              <a:t>	Best-in-class algorithms  </a:t>
            </a:r>
            <a:r>
              <a:rPr lang="en-US" dirty="0" smtClean="0">
                <a:latin typeface="Courier New" panose="02070309020205020404" pitchFamily="49" charset="0"/>
                <a:cs typeface="Courier New" panose="02070309020205020404" pitchFamily="49" charset="0"/>
              </a:rPr>
              <a:t>►</a:t>
            </a:r>
            <a:r>
              <a:rPr lang="en-US" dirty="0" smtClean="0"/>
              <a:t> 	Proven solutions from Xbox and Bing</a:t>
            </a:r>
          </a:p>
          <a:p>
            <a:pPr lvl="1">
              <a:tabLst>
                <a:tab pos="3034641" algn="r"/>
                <a:tab pos="3163808" algn="l"/>
              </a:tabLst>
            </a:pPr>
            <a:r>
              <a:rPr lang="en-US" b="1" dirty="0" smtClean="0"/>
              <a:t>	R built in  </a:t>
            </a:r>
            <a:r>
              <a:rPr lang="en-US" dirty="0" smtClean="0">
                <a:latin typeface="Courier New" panose="02070309020205020404" pitchFamily="49" charset="0"/>
                <a:cs typeface="Courier New" panose="02070309020205020404" pitchFamily="49" charset="0"/>
              </a:rPr>
              <a:t>►</a:t>
            </a:r>
            <a:r>
              <a:rPr lang="en-US" dirty="0" smtClean="0"/>
              <a:t> 	Use over 400 R packages, or bring your own R or Python code</a:t>
            </a:r>
          </a:p>
          <a:p>
            <a:pPr lvl="1">
              <a:tabLst>
                <a:tab pos="3034641" algn="r"/>
                <a:tab pos="3163808" algn="l"/>
              </a:tabLst>
            </a:pPr>
            <a:r>
              <a:rPr lang="en-US" b="1" dirty="0" smtClean="0"/>
              <a:t>	Deploy in minutes  </a:t>
            </a:r>
            <a:r>
              <a:rPr lang="en-US" dirty="0" smtClean="0">
                <a:latin typeface="Courier New" panose="02070309020205020404" pitchFamily="49" charset="0"/>
                <a:cs typeface="Courier New" panose="02070309020205020404" pitchFamily="49" charset="0"/>
              </a:rPr>
              <a:t>►</a:t>
            </a:r>
            <a:r>
              <a:rPr lang="en-US" dirty="0" smtClean="0"/>
              <a:t> 	Operationalize with a click</a:t>
            </a:r>
          </a:p>
          <a:p>
            <a:pPr lvl="1">
              <a:tabLst>
                <a:tab pos="3034641" algn="r"/>
                <a:tab pos="3163808" algn="l"/>
              </a:tabLst>
            </a:pPr>
            <a:r>
              <a:rPr lang="en-US" b="1" dirty="0" smtClean="0"/>
              <a:t>	Flexible consumption  </a:t>
            </a:r>
            <a:r>
              <a:rPr lang="en-US" dirty="0">
                <a:latin typeface="Courier New" panose="02070309020205020404" pitchFamily="49" charset="0"/>
                <a:cs typeface="Courier New" panose="02070309020205020404" pitchFamily="49" charset="0"/>
              </a:rPr>
              <a:t>►</a:t>
            </a:r>
            <a:r>
              <a:rPr lang="en-US" dirty="0"/>
              <a:t> 	</a:t>
            </a:r>
            <a:r>
              <a:rPr lang="en-US" dirty="0" smtClean="0"/>
              <a:t>Any device capable of consuming REST API</a:t>
            </a:r>
          </a:p>
          <a:p>
            <a:pPr>
              <a:tabLst>
                <a:tab pos="3034641" algn="r"/>
                <a:tab pos="3163808" algn="l"/>
              </a:tabLst>
            </a:pPr>
            <a:r>
              <a:rPr lang="en-AU" sz="3200" dirty="0" smtClean="0">
                <a:solidFill>
                  <a:schemeClr val="tx1"/>
                </a:solidFill>
              </a:rPr>
              <a:t>Machine Learning is now approachable to developers</a:t>
            </a:r>
            <a:endParaRPr lang="en-US" sz="3200" dirty="0">
              <a:solidFill>
                <a:schemeClr val="tx1"/>
              </a:solidFill>
            </a:endParaRPr>
          </a:p>
        </p:txBody>
      </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23840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anim calcmode="lin" valueType="num">
                                      <p:cBhvr additive="base">
                                        <p:cTn id="11"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 calcmode="lin" valueType="num">
                                      <p:cBhvr additive="base">
                                        <p:cTn id="15"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5" end="5"/>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anim calcmode="lin" valueType="num">
                                      <p:cBhvr additive="base">
                                        <p:cTn id="23" dur="500" fill="hold"/>
                                        <p:tgtEl>
                                          <p:spTgt spid="4">
                                            <p:txEl>
                                              <p:pRg st="7" end="7"/>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txEl>
                                              <p:pRg st="7" end="7"/>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 calcmode="lin" valueType="num">
                                      <p:cBhvr additive="base">
                                        <p:cTn id="27" dur="5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4780" y="3124200"/>
            <a:ext cx="1600200" cy="369332"/>
          </a:xfrm>
          <a:prstGeom prst="rect">
            <a:avLst/>
          </a:prstGeom>
          <a:noFill/>
        </p:spPr>
        <p:txBody>
          <a:bodyPr wrap="square" rtlCol="0">
            <a:spAutoFit/>
          </a:bodyPr>
          <a:lstStyle/>
          <a:p>
            <a:r>
              <a:rPr lang="en-US" dirty="0" smtClean="0"/>
              <a:t>Q &amp; A</a:t>
            </a:r>
            <a:endParaRPr lang="en-US"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501893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10972800" cy="1143000"/>
          </a:xfrm>
        </p:spPr>
        <p:txBody>
          <a:bodyPr/>
          <a:lstStyle/>
          <a:p>
            <a:r>
              <a:rPr lang="en-GB" dirty="0" smtClean="0"/>
              <a:t>Bhakthi Liyanage</a:t>
            </a:r>
            <a:endParaRPr lang="en-GB" dirty="0"/>
          </a:p>
        </p:txBody>
      </p:sp>
      <p:sp>
        <p:nvSpPr>
          <p:cNvPr id="3" name="Content Placeholder 2"/>
          <p:cNvSpPr>
            <a:spLocks noGrp="1"/>
          </p:cNvSpPr>
          <p:nvPr>
            <p:ph idx="4294967295"/>
          </p:nvPr>
        </p:nvSpPr>
        <p:spPr>
          <a:xfrm>
            <a:off x="0" y="1119188"/>
            <a:ext cx="7899400" cy="681037"/>
          </a:xfrm>
        </p:spPr>
        <p:txBody>
          <a:bodyPr/>
          <a:lstStyle/>
          <a:p>
            <a:pPr marL="109728" indent="0">
              <a:buNone/>
            </a:pPr>
            <a:r>
              <a:rPr lang="en-GB" dirty="0" smtClean="0"/>
              <a:t>Bank of America Merrill Lynch</a:t>
            </a:r>
            <a:endParaRPr lang="en-GB" dirty="0"/>
          </a:p>
        </p:txBody>
      </p:sp>
      <p:sp>
        <p:nvSpPr>
          <p:cNvPr id="16" name="Content Placeholder 1"/>
          <p:cNvSpPr txBox="1">
            <a:spLocks/>
          </p:cNvSpPr>
          <p:nvPr/>
        </p:nvSpPr>
        <p:spPr>
          <a:xfrm>
            <a:off x="460375" y="1595887"/>
            <a:ext cx="7674334" cy="4265258"/>
          </a:xfrm>
          <a:prstGeom prst="rect">
            <a:avLst/>
          </a:prstGeom>
        </p:spPr>
        <p:txBody>
          <a:bodyPr vert="horz" anchor="t">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lvl="2"/>
            <a:endParaRPr lang="en-US" sz="1600" dirty="0" smtClean="0"/>
          </a:p>
          <a:p>
            <a:r>
              <a:rPr lang="en-US" sz="2400" dirty="0" smtClean="0"/>
              <a:t>Who am I?</a:t>
            </a:r>
          </a:p>
          <a:p>
            <a:pPr marL="630936" lvl="2" indent="0">
              <a:buFont typeface="Wingdings 2"/>
              <a:buNone/>
            </a:pPr>
            <a:r>
              <a:rPr lang="en-US" sz="1600" dirty="0" smtClean="0"/>
              <a:t>Sr. Application Architect / Data Scientist</a:t>
            </a:r>
          </a:p>
          <a:p>
            <a:pPr marL="630936" lvl="2" indent="0">
              <a:buFont typeface="Wingdings 2"/>
              <a:buNone/>
            </a:pPr>
            <a:r>
              <a:rPr lang="en-US" sz="1600" dirty="0" smtClean="0"/>
              <a:t>17+ years in the IT industry</a:t>
            </a:r>
          </a:p>
          <a:p>
            <a:pPr marL="630936" lvl="2" indent="0">
              <a:buFont typeface="Wingdings 2"/>
              <a:buNone/>
            </a:pPr>
            <a:r>
              <a:rPr lang="en-US" sz="1600" dirty="0" smtClean="0"/>
              <a:t>10+ years in SharePoint</a:t>
            </a:r>
          </a:p>
          <a:p>
            <a:pPr marL="630936" lvl="2" indent="0">
              <a:buFont typeface="Wingdings 2"/>
              <a:buNone/>
            </a:pPr>
            <a:r>
              <a:rPr lang="en-US" sz="1600" dirty="0" smtClean="0"/>
              <a:t>MS in Data Analytics</a:t>
            </a:r>
          </a:p>
          <a:p>
            <a:pPr marL="630936" lvl="2" indent="0">
              <a:buFont typeface="Wingdings 2"/>
              <a:buNone/>
            </a:pPr>
            <a:endParaRPr lang="en-US" sz="1600" dirty="0" smtClean="0"/>
          </a:p>
          <a:p>
            <a:pPr marL="630936" lvl="2" indent="0">
              <a:buFont typeface="Wingdings 2"/>
              <a:buNone/>
            </a:pPr>
            <a:r>
              <a:rPr lang="en-US" sz="1600" dirty="0" smtClean="0">
                <a:hlinkClick r:id="rId3"/>
              </a:rPr>
              <a:t>bhakthil@gmail.com</a:t>
            </a:r>
            <a:endParaRPr lang="en-US" sz="1600" dirty="0" smtClean="0"/>
          </a:p>
          <a:p>
            <a:pPr marL="630936" lvl="2" indent="0">
              <a:buFont typeface="Wingdings 2"/>
              <a:buNone/>
            </a:pPr>
            <a:endParaRPr lang="en-US" sz="1600" dirty="0" smtClean="0"/>
          </a:p>
          <a:p>
            <a:pPr marL="630936" lvl="2" indent="0">
              <a:buFont typeface="Wingdings 2"/>
              <a:buNone/>
            </a:pPr>
            <a:r>
              <a:rPr lang="en-US" sz="1600" dirty="0" smtClean="0"/>
              <a:t>@</a:t>
            </a:r>
            <a:r>
              <a:rPr lang="en-US" sz="1600" dirty="0" err="1" smtClean="0"/>
              <a:t>bhakthil</a:t>
            </a:r>
            <a:endParaRPr lang="en-US" sz="1600" dirty="0" smtClean="0"/>
          </a:p>
          <a:p>
            <a:pPr marL="630936" lvl="2" indent="0">
              <a:buFont typeface="Wingdings 2"/>
              <a:buNone/>
            </a:pPr>
            <a:endParaRPr lang="en-US" sz="1600" dirty="0" smtClean="0"/>
          </a:p>
          <a:p>
            <a:pPr marL="630936" lvl="2" indent="0">
              <a:buFont typeface="Wingdings 2"/>
              <a:buNone/>
            </a:pPr>
            <a:r>
              <a:rPr lang="en-US" sz="1600" dirty="0" smtClean="0">
                <a:hlinkClick r:id="rId4"/>
              </a:rPr>
              <a:t>https://www.linkedin.com/pub/bhakthi-liyanage/14/15/912</a:t>
            </a:r>
            <a:endParaRPr lang="en-US" sz="1600" dirty="0" smtClean="0"/>
          </a:p>
          <a:p>
            <a:pPr marL="630936" lvl="2" indent="0">
              <a:buFont typeface="Wingdings 2"/>
              <a:buNone/>
            </a:pPr>
            <a:endParaRPr lang="en-US" sz="1600" dirty="0" smtClean="0"/>
          </a:p>
          <a:p>
            <a:pPr marL="630936" lvl="2" indent="0">
              <a:buFont typeface="Wingdings 2"/>
              <a:buNone/>
            </a:pPr>
            <a:r>
              <a:rPr lang="en-US" sz="1600" dirty="0" smtClean="0">
                <a:hlinkClick r:id="rId5"/>
              </a:rPr>
              <a:t>https://github.com/bhakthil</a:t>
            </a:r>
            <a:endParaRPr lang="en-US" sz="1600" dirty="0" smtClean="0"/>
          </a:p>
          <a:p>
            <a:pPr marL="630936" lvl="2" indent="0">
              <a:buFont typeface="Wingdings 2"/>
              <a:buNone/>
            </a:pPr>
            <a:endParaRPr lang="en-US" sz="1600" dirty="0" smtClean="0"/>
          </a:p>
          <a:p>
            <a:pPr marL="630936" lvl="2" indent="0">
              <a:buFont typeface="Wingdings 2"/>
              <a:buNone/>
            </a:pPr>
            <a:endParaRPr lang="en-US" sz="1600" dirty="0" smtClean="0"/>
          </a:p>
          <a:p>
            <a:pPr marL="630936" lvl="2" indent="0">
              <a:buFont typeface="Wingdings 2"/>
              <a:buNone/>
            </a:pPr>
            <a:endParaRPr lang="en-US" sz="1600" dirty="0" smtClean="0"/>
          </a:p>
          <a:p>
            <a:pPr lvl="2"/>
            <a:endParaRPr lang="en-US" sz="1600" dirty="0" smtClean="0"/>
          </a:p>
          <a:p>
            <a:pPr marL="109728" lvl="2" indent="0">
              <a:spcBef>
                <a:spcPts val="400"/>
              </a:spcBef>
              <a:buClr>
                <a:schemeClr val="accent1"/>
              </a:buClr>
              <a:buSzPct val="68000"/>
              <a:buFont typeface="Wingdings 2"/>
              <a:buNone/>
            </a:pPr>
            <a:endParaRPr lang="en-US" sz="2400" dirty="0"/>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29" y="3525698"/>
            <a:ext cx="461881" cy="434304"/>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082" y="4060226"/>
            <a:ext cx="515175" cy="488593"/>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994" y="4664439"/>
            <a:ext cx="546264" cy="513649"/>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225" y="5276221"/>
            <a:ext cx="625025" cy="440213"/>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5000" y="2153728"/>
            <a:ext cx="2289053" cy="923546"/>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46945" y="285634"/>
            <a:ext cx="1667108" cy="1667108"/>
          </a:xfrm>
          <a:prstGeom prst="rect">
            <a:avLst/>
          </a:prstGeom>
        </p:spPr>
      </p:pic>
      <p:sp>
        <p:nvSpPr>
          <p:cNvPr id="9" name="Footer Placeholder 8"/>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4272691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a:prstGeom prst="rect">
            <a:avLst/>
          </a:prstGeom>
        </p:spPr>
        <p:txBody>
          <a:bodyPr/>
          <a:lstStyle/>
          <a:p>
            <a:r>
              <a:rPr lang="en-US" dirty="0" smtClean="0"/>
              <a:t>Agenda</a:t>
            </a:r>
            <a:endParaRPr lang="en-US" dirty="0"/>
          </a:p>
        </p:txBody>
      </p:sp>
      <p:sp>
        <p:nvSpPr>
          <p:cNvPr id="3" name="Content Placeholder 2"/>
          <p:cNvSpPr>
            <a:spLocks noGrp="1"/>
          </p:cNvSpPr>
          <p:nvPr>
            <p:ph idx="4294967295"/>
          </p:nvPr>
        </p:nvSpPr>
        <p:spPr>
          <a:xfrm>
            <a:off x="0" y="1825625"/>
            <a:ext cx="10515600" cy="4351338"/>
          </a:xfrm>
          <a:prstGeom prst="rect">
            <a:avLst/>
          </a:prstGeom>
        </p:spPr>
        <p:txBody>
          <a:bodyPr/>
          <a:lstStyle/>
          <a:p>
            <a:pPr lvl="1">
              <a:buFont typeface="Arial" panose="020B0604020202020204" pitchFamily="34" charset="0"/>
              <a:buChar char="•"/>
            </a:pPr>
            <a:endParaRPr lang="en-US" dirty="0" smtClean="0"/>
          </a:p>
          <a:p>
            <a:pPr lvl="1">
              <a:buFont typeface="Arial" panose="020B0604020202020204" pitchFamily="34" charset="0"/>
              <a:buChar char="•"/>
            </a:pPr>
            <a:r>
              <a:rPr lang="en-US" dirty="0" smtClean="0"/>
              <a:t>Introducing </a:t>
            </a:r>
            <a:r>
              <a:rPr lang="en-US" dirty="0"/>
              <a:t>M</a:t>
            </a:r>
            <a:r>
              <a:rPr lang="en-US" dirty="0" smtClean="0"/>
              <a:t>achine </a:t>
            </a:r>
            <a:r>
              <a:rPr lang="en-US" dirty="0"/>
              <a:t>L</a:t>
            </a:r>
            <a:r>
              <a:rPr lang="en-US" dirty="0" smtClean="0"/>
              <a:t>earning</a:t>
            </a:r>
            <a:endParaRPr lang="en-US" dirty="0"/>
          </a:p>
          <a:p>
            <a:pPr lvl="1">
              <a:buFont typeface="Arial" panose="020B0604020202020204" pitchFamily="34" charset="0"/>
              <a:buChar char="•"/>
            </a:pPr>
            <a:r>
              <a:rPr lang="en-US" dirty="0"/>
              <a:t>Introducing Azure Machine Learning</a:t>
            </a:r>
          </a:p>
          <a:p>
            <a:pPr lvl="1">
              <a:buFont typeface="Arial" panose="020B0604020202020204" pitchFamily="34" charset="0"/>
              <a:buChar char="•"/>
            </a:pPr>
            <a:r>
              <a:rPr lang="en-US" dirty="0" smtClean="0"/>
              <a:t>Demo </a:t>
            </a:r>
            <a:r>
              <a:rPr lang="en-US" dirty="0"/>
              <a:t>- Azure Machine Learning </a:t>
            </a:r>
            <a:r>
              <a:rPr lang="en-US" dirty="0" smtClean="0"/>
              <a:t>Studio</a:t>
            </a:r>
          </a:p>
          <a:p>
            <a:pPr lvl="1">
              <a:buFont typeface="Arial" panose="020B0604020202020204" pitchFamily="34" charset="0"/>
              <a:buChar char="•"/>
            </a:pPr>
            <a:r>
              <a:rPr lang="en-US" dirty="0" smtClean="0"/>
              <a:t>Running R on Visual Studio 2015</a:t>
            </a:r>
          </a:p>
          <a:p>
            <a:pPr lvl="1">
              <a:buFont typeface="Arial" panose="020B0604020202020204" pitchFamily="34" charset="0"/>
              <a:buChar char="•"/>
            </a:pPr>
            <a:r>
              <a:rPr lang="en-US" dirty="0" smtClean="0"/>
              <a:t>Demo – Running R Predictive functions on Azure ML Studio</a:t>
            </a:r>
          </a:p>
          <a:p>
            <a:pPr lvl="1">
              <a:buFont typeface="Arial" panose="020B0604020202020204" pitchFamily="34" charset="0"/>
              <a:buChar char="•"/>
            </a:pPr>
            <a:r>
              <a:rPr lang="en-US" dirty="0" smtClean="0"/>
              <a:t>Summary</a:t>
            </a:r>
          </a:p>
          <a:p>
            <a:pPr lvl="1">
              <a:buFont typeface="Arial" panose="020B0604020202020204" pitchFamily="34" charset="0"/>
              <a:buChar char="•"/>
            </a:pPr>
            <a:r>
              <a:rPr lang="en-US" dirty="0" smtClean="0"/>
              <a:t>Q &amp; A</a:t>
            </a:r>
            <a:endParaRPr lang="en-US" dirty="0"/>
          </a:p>
        </p:txBody>
      </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111304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43000" y="2824119"/>
            <a:ext cx="11049000" cy="1561763"/>
          </a:xfrm>
          <a:prstGeom prst="rect">
            <a:avLst/>
          </a:prstGeom>
        </p:spPr>
        <p:txBody>
          <a:bodyPr>
            <a:normAutofit fontScale="90000"/>
          </a:bodyPr>
          <a:lstStyle/>
          <a:p>
            <a:r>
              <a:rPr lang="en-US" sz="6700" dirty="0"/>
              <a:t>Introducing </a:t>
            </a:r>
            <a:r>
              <a:rPr lang="en-US" sz="6700" dirty="0" smtClean="0"/>
              <a:t>Machine Learning</a:t>
            </a:r>
            <a:br>
              <a:rPr lang="en-US" sz="6700" dirty="0" smtClean="0"/>
            </a:br>
            <a:r>
              <a:rPr lang="en-US" sz="6700" dirty="0"/>
              <a:t/>
            </a:r>
            <a:br>
              <a:rPr lang="en-US" sz="6700" dirty="0"/>
            </a:br>
            <a:r>
              <a:rPr lang="en-US" sz="2200" dirty="0">
                <a:solidFill>
                  <a:srgbClr val="FF0000"/>
                </a:solidFill>
              </a:rPr>
              <a:t>NOTE: This session </a:t>
            </a:r>
            <a:r>
              <a:rPr lang="en-US" sz="2200" dirty="0" smtClean="0">
                <a:solidFill>
                  <a:srgbClr val="FF0000"/>
                </a:solidFill>
              </a:rPr>
              <a:t>does not </a:t>
            </a:r>
            <a:r>
              <a:rPr lang="en-US" sz="2200" dirty="0">
                <a:solidFill>
                  <a:srgbClr val="FF0000"/>
                </a:solidFill>
              </a:rPr>
              <a:t>intended to teach in depth machine learning techniques</a:t>
            </a:r>
            <a:r>
              <a:rPr lang="en-US" dirty="0">
                <a:solidFill>
                  <a:srgbClr val="FF0000"/>
                </a:solidFill>
              </a:rPr>
              <a:t/>
            </a:r>
            <a:br>
              <a:rPr lang="en-US" dirty="0">
                <a:solidFill>
                  <a:srgbClr val="FF0000"/>
                </a:solidFill>
              </a:rPr>
            </a:br>
            <a:r>
              <a:rPr lang="en-US" dirty="0"/>
              <a:t/>
            </a:r>
            <a:br>
              <a:rPr lang="en-US" dirty="0"/>
            </a:br>
            <a:endParaRPr lang="en-US" dirty="0"/>
          </a:p>
        </p:txBody>
      </p:sp>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2940079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a:prstGeom prst="rect">
            <a:avLst/>
          </a:prstGeom>
        </p:spPr>
        <p:txBody>
          <a:bodyPr/>
          <a:lstStyle/>
          <a:p>
            <a:r>
              <a:rPr lang="en-US" dirty="0" smtClean="0"/>
              <a:t>What is machine learning?</a:t>
            </a:r>
            <a:endParaRPr lang="en-US" dirty="0"/>
          </a:p>
        </p:txBody>
      </p:sp>
      <p:sp>
        <p:nvSpPr>
          <p:cNvPr id="3" name="Content Placeholder 2"/>
          <p:cNvSpPr>
            <a:spLocks noGrp="1"/>
          </p:cNvSpPr>
          <p:nvPr>
            <p:ph idx="4294967295"/>
          </p:nvPr>
        </p:nvSpPr>
        <p:spPr>
          <a:xfrm>
            <a:off x="454502" y="1473986"/>
            <a:ext cx="10515600" cy="4351338"/>
          </a:xfrm>
          <a:prstGeom prst="rect">
            <a:avLst/>
          </a:prstGeom>
        </p:spPr>
        <p:txBody>
          <a:bodyPr>
            <a:normAutofit fontScale="92500" lnSpcReduction="10000"/>
          </a:bodyPr>
          <a:lstStyle/>
          <a:p>
            <a:pPr marL="0" indent="0">
              <a:buNone/>
            </a:pPr>
            <a:r>
              <a:rPr lang="en-US" dirty="0" smtClean="0"/>
              <a:t>Academic Definition</a:t>
            </a:r>
          </a:p>
          <a:p>
            <a:pPr marL="0" indent="0">
              <a:buNone/>
            </a:pPr>
            <a:r>
              <a:rPr lang="en-US" b="1" dirty="0"/>
              <a:t>Machine learning</a:t>
            </a:r>
            <a:r>
              <a:rPr lang="en-US" dirty="0"/>
              <a:t> is a subfield of computer science that evolved from the study of pattern recognition and computational learning theory in artificial intelligence. Machine learning explores the study and construction of algorithms that can learn from and make predictions on data</a:t>
            </a:r>
            <a:r>
              <a:rPr lang="en-US" dirty="0" smtClean="0"/>
              <a:t>.</a:t>
            </a:r>
          </a:p>
          <a:p>
            <a:pPr marL="0" indent="0">
              <a:buNone/>
            </a:pPr>
            <a:endParaRPr lang="en-US" dirty="0"/>
          </a:p>
          <a:p>
            <a:pPr marL="0" indent="0">
              <a:buNone/>
            </a:pPr>
            <a:r>
              <a:rPr lang="en-US" dirty="0" smtClean="0"/>
              <a:t>Simple Definition</a:t>
            </a:r>
          </a:p>
          <a:p>
            <a:pPr marL="0" indent="0">
              <a:buNone/>
            </a:pPr>
            <a:r>
              <a:rPr lang="en-US" dirty="0" smtClean="0"/>
              <a:t>Computing systems that become smarter with learning and experience</a:t>
            </a:r>
          </a:p>
          <a:p>
            <a:pPr marL="0" indent="0">
              <a:buNone/>
            </a:pPr>
            <a:r>
              <a:rPr lang="en-US" dirty="0" smtClean="0"/>
              <a:t>Experience = Past data + human input </a:t>
            </a:r>
          </a:p>
          <a:p>
            <a:pPr marL="0" indent="0">
              <a:buNone/>
            </a:pPr>
            <a:endParaRPr lang="en-US" dirty="0"/>
          </a:p>
        </p:txBody>
      </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304643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078" y="429508"/>
            <a:ext cx="8705843" cy="5998984"/>
          </a:xfrm>
          <a:prstGeom prst="rect">
            <a:avLst/>
          </a:prstGeom>
        </p:spPr>
      </p:pic>
      <p:sp>
        <p:nvSpPr>
          <p:cNvPr id="6" name="Footer Placeholder 5"/>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10860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28613"/>
            <a:ext cx="8326438" cy="714375"/>
          </a:xfrm>
          <a:prstGeom prst="rect">
            <a:avLst/>
          </a:prstGeom>
        </p:spPr>
        <p:txBody>
          <a:bodyPr>
            <a:normAutofit fontScale="90000"/>
          </a:bodyPr>
          <a:lstStyle/>
          <a:p>
            <a:pPr algn="l"/>
            <a:r>
              <a:rPr lang="en-US" dirty="0" smtClean="0"/>
              <a:t>Problem Identification</a:t>
            </a:r>
            <a:endParaRPr lang="en-US" dirty="0"/>
          </a:p>
        </p:txBody>
      </p:sp>
      <p:sp>
        <p:nvSpPr>
          <p:cNvPr id="3" name="Content Placeholder 2"/>
          <p:cNvSpPr>
            <a:spLocks noGrp="1"/>
          </p:cNvSpPr>
          <p:nvPr>
            <p:ph idx="4294967295"/>
          </p:nvPr>
        </p:nvSpPr>
        <p:spPr>
          <a:xfrm>
            <a:off x="0" y="1362075"/>
            <a:ext cx="5699125" cy="4549775"/>
          </a:xfrm>
          <a:prstGeom prst="rect">
            <a:avLst/>
          </a:prstGeom>
        </p:spPr>
        <p:txBody>
          <a:bodyPr>
            <a:normAutofit/>
          </a:bodyPr>
          <a:lstStyle/>
          <a:p>
            <a:r>
              <a:rPr lang="en-US" sz="3733" dirty="0"/>
              <a:t>What </a:t>
            </a:r>
            <a:r>
              <a:rPr lang="en-US" sz="3733" dirty="0" smtClean="0"/>
              <a:t>problems </a:t>
            </a:r>
            <a:r>
              <a:rPr lang="en-US" sz="3733" dirty="0"/>
              <a:t>are we trying to solve?</a:t>
            </a:r>
          </a:p>
          <a:p>
            <a:pPr lvl="1"/>
            <a:r>
              <a:rPr lang="en-US" sz="2700" dirty="0"/>
              <a:t>Anomaly detection</a:t>
            </a:r>
          </a:p>
          <a:p>
            <a:pPr lvl="1"/>
            <a:r>
              <a:rPr lang="en-US" sz="2700" dirty="0"/>
              <a:t>Customer churn</a:t>
            </a:r>
          </a:p>
          <a:p>
            <a:pPr lvl="1"/>
            <a:r>
              <a:rPr lang="en-US" sz="2700" dirty="0"/>
              <a:t>Predictive maintenance</a:t>
            </a:r>
          </a:p>
          <a:p>
            <a:pPr lvl="1"/>
            <a:r>
              <a:rPr lang="en-US" sz="2700" dirty="0"/>
              <a:t>Recommendations </a:t>
            </a:r>
            <a:r>
              <a:rPr lang="en-US" sz="2700" dirty="0" smtClean="0"/>
              <a:t>system</a:t>
            </a:r>
          </a:p>
          <a:p>
            <a:pPr lvl="1"/>
            <a:r>
              <a:rPr lang="en-US" sz="2700" dirty="0" smtClean="0"/>
              <a:t>And more….</a:t>
            </a:r>
            <a:endParaRPr lang="en-US" sz="2700" dirty="0"/>
          </a:p>
          <a:p>
            <a:pPr lvl="1"/>
            <a:endParaRPr lang="en-US" sz="2000" dirty="0" smtClean="0"/>
          </a:p>
        </p:txBody>
      </p:sp>
      <p:sp>
        <p:nvSpPr>
          <p:cNvPr id="9" name="TextBox 8"/>
          <p:cNvSpPr txBox="1"/>
          <p:nvPr/>
        </p:nvSpPr>
        <p:spPr>
          <a:xfrm>
            <a:off x="9323737" y="3006335"/>
            <a:ext cx="1146048" cy="430887"/>
          </a:xfrm>
          <a:prstGeom prst="rect">
            <a:avLst/>
          </a:prstGeom>
          <a:noFill/>
        </p:spPr>
        <p:txBody>
          <a:bodyPr wrap="square" rtlCol="0">
            <a:spAutoFit/>
          </a:bodyPr>
          <a:lstStyle/>
          <a:p>
            <a:pPr marL="0" lvl="1"/>
            <a:r>
              <a:rPr lang="en-US" sz="1100" b="1" dirty="0">
                <a:solidFill>
                  <a:schemeClr val="bg1"/>
                </a:solidFill>
                <a:latin typeface="Trebuchet MS" panose="020B0603020202020204" pitchFamily="34" charset="0"/>
              </a:rPr>
              <a:t>Predictive </a:t>
            </a:r>
            <a:r>
              <a:rPr lang="en-US" sz="1100" b="1" dirty="0" smtClean="0">
                <a:solidFill>
                  <a:schemeClr val="bg1"/>
                </a:solidFill>
                <a:latin typeface="Trebuchet MS" panose="020B0603020202020204" pitchFamily="34" charset="0"/>
              </a:rPr>
              <a:t>maintenance</a:t>
            </a:r>
            <a:endParaRPr lang="en-US" dirty="0"/>
          </a:p>
        </p:txBody>
      </p:sp>
      <p:grpSp>
        <p:nvGrpSpPr>
          <p:cNvPr id="45" name="Group 44"/>
          <p:cNvGrpSpPr/>
          <p:nvPr/>
        </p:nvGrpSpPr>
        <p:grpSpPr>
          <a:xfrm>
            <a:off x="6193536" y="1587147"/>
            <a:ext cx="5581009" cy="4106517"/>
            <a:chOff x="5802144" y="1685804"/>
            <a:chExt cx="5837041" cy="4364645"/>
          </a:xfrm>
        </p:grpSpPr>
        <p:pic>
          <p:nvPicPr>
            <p:cNvPr id="46" name="Picture 45"/>
            <p:cNvPicPr>
              <a:picLocks/>
            </p:cNvPicPr>
            <p:nvPr/>
          </p:nvPicPr>
          <p:blipFill rotWithShape="1">
            <a:blip r:embed="rId2" cstate="print">
              <a:extLst>
                <a:ext uri="{28A0092B-C50C-407E-A947-70E740481C1C}">
                  <a14:useLocalDpi xmlns:a14="http://schemas.microsoft.com/office/drawing/2010/main" val="0"/>
                </a:ext>
              </a:extLst>
            </a:blip>
            <a:srcRect r="16953"/>
            <a:stretch/>
          </p:blipFill>
          <p:spPr>
            <a:xfrm>
              <a:off x="5808867" y="3157281"/>
              <a:ext cx="1388900" cy="1388900"/>
            </a:xfrm>
            <a:prstGeom prst="rect">
              <a:avLst/>
            </a:prstGeom>
          </p:spPr>
        </p:pic>
        <p:sp>
          <p:nvSpPr>
            <p:cNvPr id="47" name="Rectangle 46"/>
            <p:cNvSpPr/>
            <p:nvPr/>
          </p:nvSpPr>
          <p:spPr bwMode="auto">
            <a:xfrm>
              <a:off x="5810493" y="3853367"/>
              <a:ext cx="1373516" cy="70914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Vision Analytics</a:t>
              </a:r>
            </a:p>
          </p:txBody>
        </p:sp>
        <p:grpSp>
          <p:nvGrpSpPr>
            <p:cNvPr id="48" name="Group 47"/>
            <p:cNvGrpSpPr/>
            <p:nvPr/>
          </p:nvGrpSpPr>
          <p:grpSpPr>
            <a:xfrm>
              <a:off x="8772917" y="1685804"/>
              <a:ext cx="1389101" cy="1390587"/>
              <a:chOff x="9073554" y="1626527"/>
              <a:chExt cx="1314695" cy="1316102"/>
            </a:xfrm>
            <a:solidFill>
              <a:schemeClr val="accent1"/>
            </a:solidFill>
          </p:grpSpPr>
          <p:pic>
            <p:nvPicPr>
              <p:cNvPr id="49" name="Picture 48"/>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grpFill/>
              <a:extLst/>
            </p:spPr>
          </p:pic>
          <p:sp>
            <p:nvSpPr>
              <p:cNvPr id="50" name="Rectangle 49"/>
              <p:cNvSpPr/>
              <p:nvPr/>
            </p:nvSpPr>
            <p:spPr bwMode="auto">
              <a:xfrm>
                <a:off x="9073554"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Recommenda-tion engines</a:t>
                </a:r>
              </a:p>
            </p:txBody>
          </p:sp>
        </p:grpSp>
        <p:grpSp>
          <p:nvGrpSpPr>
            <p:cNvPr id="51" name="Group 50"/>
            <p:cNvGrpSpPr/>
            <p:nvPr/>
          </p:nvGrpSpPr>
          <p:grpSpPr>
            <a:xfrm>
              <a:off x="5802144" y="4649826"/>
              <a:ext cx="1392947" cy="1383696"/>
              <a:chOff x="4847927" y="4443150"/>
              <a:chExt cx="1318335" cy="1309580"/>
            </a:xfrm>
            <a:solidFill>
              <a:schemeClr val="accent1"/>
            </a:solidFill>
          </p:grpSpPr>
          <p:pic>
            <p:nvPicPr>
              <p:cNvPr id="52" name="Picture 4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grpFill/>
              <a:extLst/>
            </p:spPr>
          </p:pic>
          <p:sp>
            <p:nvSpPr>
              <p:cNvPr id="53" name="Rectangle 52"/>
              <p:cNvSpPr/>
              <p:nvPr/>
            </p:nvSpPr>
            <p:spPr bwMode="auto">
              <a:xfrm>
                <a:off x="4856820" y="508143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Advertising analysis</a:t>
                </a:r>
              </a:p>
            </p:txBody>
          </p:sp>
        </p:grpSp>
        <p:grpSp>
          <p:nvGrpSpPr>
            <p:cNvPr id="54" name="Group 53"/>
            <p:cNvGrpSpPr/>
            <p:nvPr/>
          </p:nvGrpSpPr>
          <p:grpSpPr>
            <a:xfrm>
              <a:off x="7283005" y="3171918"/>
              <a:ext cx="1390203" cy="1388954"/>
              <a:chOff x="6257888" y="3035861"/>
              <a:chExt cx="1315739" cy="1314556"/>
            </a:xfrm>
            <a:solidFill>
              <a:schemeClr val="accent1"/>
            </a:solidFill>
          </p:grpSpPr>
          <p:pic>
            <p:nvPicPr>
              <p:cNvPr id="55" name="Picture 30"/>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grpFill/>
              <a:extLst/>
            </p:spPr>
          </p:pic>
          <p:sp>
            <p:nvSpPr>
              <p:cNvPr id="56" name="Rectangle 55"/>
              <p:cNvSpPr/>
              <p:nvPr/>
            </p:nvSpPr>
            <p:spPr bwMode="auto">
              <a:xfrm>
                <a:off x="6264185" y="3679261"/>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Weather forecasting for business planning</a:t>
                </a:r>
              </a:p>
            </p:txBody>
          </p:sp>
        </p:grpSp>
        <p:grpSp>
          <p:nvGrpSpPr>
            <p:cNvPr id="57" name="Group 56"/>
            <p:cNvGrpSpPr/>
            <p:nvPr/>
          </p:nvGrpSpPr>
          <p:grpSpPr>
            <a:xfrm>
              <a:off x="7328492" y="1685804"/>
              <a:ext cx="1383551" cy="1390587"/>
              <a:chOff x="6257884" y="1626527"/>
              <a:chExt cx="1309443" cy="1316102"/>
            </a:xfrm>
            <a:solidFill>
              <a:schemeClr val="accent1"/>
            </a:solidFill>
          </p:grpSpPr>
          <p:pic>
            <p:nvPicPr>
              <p:cNvPr id="58" name="Picture 18"/>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grpFill/>
              <a:effectLst/>
              <a:extLst/>
            </p:spPr>
          </p:pic>
          <p:sp>
            <p:nvSpPr>
              <p:cNvPr id="59" name="Rectangle 58"/>
              <p:cNvSpPr/>
              <p:nvPr/>
            </p:nvSpPr>
            <p:spPr bwMode="auto">
              <a:xfrm>
                <a:off x="6257885" y="2271474"/>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Social network analysis</a:t>
                </a:r>
              </a:p>
            </p:txBody>
          </p:sp>
        </p:grpSp>
        <p:grpSp>
          <p:nvGrpSpPr>
            <p:cNvPr id="60" name="Group 59"/>
            <p:cNvGrpSpPr/>
            <p:nvPr/>
          </p:nvGrpSpPr>
          <p:grpSpPr>
            <a:xfrm>
              <a:off x="8773184" y="3171917"/>
              <a:ext cx="1388566" cy="1388953"/>
              <a:chOff x="4847927" y="1626527"/>
              <a:chExt cx="1314190" cy="1314555"/>
            </a:xfrm>
          </p:grpSpPr>
          <p:pic>
            <p:nvPicPr>
              <p:cNvPr id="61" name="Picture 6"/>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bwMode="auto">
              <a:xfrm>
                <a:off x="4852675" y="2266227"/>
                <a:ext cx="1309442" cy="671155"/>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Legal </a:t>
                </a:r>
                <a:br>
                  <a:rPr lang="en-US" sz="1199" dirty="0">
                    <a:solidFill>
                      <a:srgbClr val="FFFFFF"/>
                    </a:solidFill>
                    <a:cs typeface="Segoe UI" pitchFamily="34" charset="0"/>
                  </a:rPr>
                </a:br>
                <a:r>
                  <a:rPr lang="en-US" sz="1199" dirty="0">
                    <a:solidFill>
                      <a:srgbClr val="FFFFFF"/>
                    </a:solidFill>
                    <a:cs typeface="Segoe UI" pitchFamily="34" charset="0"/>
                  </a:rPr>
                  <a:t>discovery and document archiving</a:t>
                </a:r>
              </a:p>
            </p:txBody>
          </p:sp>
        </p:grpSp>
        <p:grpSp>
          <p:nvGrpSpPr>
            <p:cNvPr id="63" name="Group 62"/>
            <p:cNvGrpSpPr/>
            <p:nvPr/>
          </p:nvGrpSpPr>
          <p:grpSpPr>
            <a:xfrm>
              <a:off x="7280772" y="4649827"/>
              <a:ext cx="1394673" cy="1397857"/>
              <a:chOff x="7655192" y="4434401"/>
              <a:chExt cx="1319970" cy="1322982"/>
            </a:xfrm>
            <a:solidFill>
              <a:schemeClr val="accent1"/>
            </a:solidFill>
          </p:grpSpPr>
          <p:pic>
            <p:nvPicPr>
              <p:cNvPr id="64" name="Picture 6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655192" y="4434401"/>
                <a:ext cx="1317345" cy="1317345"/>
              </a:xfrm>
              <a:prstGeom prst="rect">
                <a:avLst/>
              </a:prstGeom>
              <a:grpFill/>
            </p:spPr>
          </p:pic>
          <p:sp>
            <p:nvSpPr>
              <p:cNvPr id="65" name="Rectangle 64"/>
              <p:cNvSpPr/>
              <p:nvPr/>
            </p:nvSpPr>
            <p:spPr bwMode="auto">
              <a:xfrm>
                <a:off x="7665720" y="5086227"/>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Pricing analysis</a:t>
                </a:r>
              </a:p>
            </p:txBody>
          </p:sp>
        </p:grpSp>
        <p:grpSp>
          <p:nvGrpSpPr>
            <p:cNvPr id="66" name="Group 65"/>
            <p:cNvGrpSpPr/>
            <p:nvPr/>
          </p:nvGrpSpPr>
          <p:grpSpPr>
            <a:xfrm>
              <a:off x="8773434" y="4649826"/>
              <a:ext cx="1388068" cy="1383696"/>
              <a:chOff x="2033233" y="4443150"/>
              <a:chExt cx="1313718" cy="1309580"/>
            </a:xfrm>
            <a:solidFill>
              <a:schemeClr val="accent1"/>
            </a:solidFill>
          </p:grpSpPr>
          <p:pic>
            <p:nvPicPr>
              <p:cNvPr id="67" name="Picture 34"/>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grpFill/>
              <a:effectLst/>
              <a:extLst/>
            </p:spPr>
          </p:pic>
          <p:sp>
            <p:nvSpPr>
              <p:cNvPr id="68" name="Rectangle 67"/>
              <p:cNvSpPr/>
              <p:nvPr/>
            </p:nvSpPr>
            <p:spPr bwMode="auto">
              <a:xfrm>
                <a:off x="2037509" y="5081438"/>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Fraud </a:t>
                </a:r>
                <a:br>
                  <a:rPr lang="en-US" sz="1199" dirty="0">
                    <a:solidFill>
                      <a:srgbClr val="FFFFFF"/>
                    </a:solidFill>
                    <a:cs typeface="Segoe UI" pitchFamily="34" charset="0"/>
                  </a:rPr>
                </a:br>
                <a:r>
                  <a:rPr lang="en-US" sz="1199" dirty="0">
                    <a:solidFill>
                      <a:srgbClr val="FFFFFF"/>
                    </a:solidFill>
                    <a:cs typeface="Segoe UI" pitchFamily="34" charset="0"/>
                  </a:rPr>
                  <a:t>detection</a:t>
                </a:r>
              </a:p>
            </p:txBody>
          </p:sp>
        </p:grpSp>
        <p:grpSp>
          <p:nvGrpSpPr>
            <p:cNvPr id="69" name="Group 68"/>
            <p:cNvGrpSpPr/>
            <p:nvPr/>
          </p:nvGrpSpPr>
          <p:grpSpPr>
            <a:xfrm>
              <a:off x="5839003" y="1688751"/>
              <a:ext cx="1388069" cy="1388953"/>
              <a:chOff x="2033234" y="3035862"/>
              <a:chExt cx="1313719" cy="1314555"/>
            </a:xfrm>
            <a:solidFill>
              <a:schemeClr val="accent1"/>
            </a:solidFill>
          </p:grpSpPr>
          <p:pic>
            <p:nvPicPr>
              <p:cNvPr id="70" name="Picture 16"/>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grpFill/>
              <a:extLst/>
            </p:spPr>
          </p:pic>
          <p:sp>
            <p:nvSpPr>
              <p:cNvPr id="71" name="Rectangle 70"/>
              <p:cNvSpPr/>
              <p:nvPr/>
            </p:nvSpPr>
            <p:spPr bwMode="auto">
              <a:xfrm>
                <a:off x="2037511" y="3679261"/>
                <a:ext cx="1309442" cy="671155"/>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Churn </a:t>
                </a:r>
                <a:br>
                  <a:rPr lang="en-US" sz="1199" dirty="0">
                    <a:solidFill>
                      <a:srgbClr val="FFFFFF"/>
                    </a:solidFill>
                    <a:cs typeface="Segoe UI" pitchFamily="34" charset="0"/>
                  </a:rPr>
                </a:br>
                <a:r>
                  <a:rPr lang="en-US" sz="1199" dirty="0">
                    <a:solidFill>
                      <a:srgbClr val="FFFFFF"/>
                    </a:solidFill>
                    <a:cs typeface="Segoe UI" pitchFamily="34" charset="0"/>
                  </a:rPr>
                  <a:t>analysis</a:t>
                </a:r>
              </a:p>
            </p:txBody>
          </p:sp>
        </p:grpSp>
        <p:grpSp>
          <p:nvGrpSpPr>
            <p:cNvPr id="72" name="Group 71"/>
            <p:cNvGrpSpPr/>
            <p:nvPr/>
          </p:nvGrpSpPr>
          <p:grpSpPr>
            <a:xfrm>
              <a:off x="10248173" y="3171920"/>
              <a:ext cx="1390123" cy="1383695"/>
              <a:chOff x="6257884" y="4443151"/>
              <a:chExt cx="1315662" cy="1309579"/>
            </a:xfrm>
            <a:solidFill>
              <a:schemeClr val="accent1"/>
            </a:solidFill>
          </p:grpSpPr>
          <p:pic>
            <p:nvPicPr>
              <p:cNvPr id="73" name="Picture 44"/>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grpFill/>
              <a:extLst/>
            </p:spPr>
          </p:pic>
          <p:sp>
            <p:nvSpPr>
              <p:cNvPr id="74" name="Rectangle 73"/>
              <p:cNvSpPr/>
              <p:nvPr/>
            </p:nvSpPr>
            <p:spPr bwMode="auto">
              <a:xfrm>
                <a:off x="6264104" y="5081574"/>
                <a:ext cx="1309442"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Equipment monitoring</a:t>
                </a:r>
              </a:p>
            </p:txBody>
          </p:sp>
        </p:grpSp>
        <p:grpSp>
          <p:nvGrpSpPr>
            <p:cNvPr id="75" name="Group 74"/>
            <p:cNvGrpSpPr/>
            <p:nvPr/>
          </p:nvGrpSpPr>
          <p:grpSpPr>
            <a:xfrm>
              <a:off x="10247285" y="1685804"/>
              <a:ext cx="1391900" cy="1391900"/>
              <a:chOff x="3415767" y="3035860"/>
              <a:chExt cx="1317345" cy="1317345"/>
            </a:xfrm>
            <a:solidFill>
              <a:schemeClr val="accent1"/>
            </a:solidFill>
          </p:grpSpPr>
          <p:pic>
            <p:nvPicPr>
              <p:cNvPr id="76" name="Picture 75"/>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415767" y="3035860"/>
                <a:ext cx="1317345" cy="1317345"/>
              </a:xfrm>
              <a:prstGeom prst="rect">
                <a:avLst/>
              </a:prstGeom>
              <a:grpFill/>
            </p:spPr>
          </p:pic>
          <p:sp>
            <p:nvSpPr>
              <p:cNvPr id="77" name="Rectangle 76"/>
              <p:cNvSpPr/>
              <p:nvPr/>
            </p:nvSpPr>
            <p:spPr bwMode="auto">
              <a:xfrm>
                <a:off x="3426810" y="3681079"/>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Location-based tracking and services</a:t>
                </a:r>
              </a:p>
            </p:txBody>
          </p:sp>
        </p:grpSp>
        <p:grpSp>
          <p:nvGrpSpPr>
            <p:cNvPr id="78" name="Group 77"/>
            <p:cNvGrpSpPr/>
            <p:nvPr/>
          </p:nvGrpSpPr>
          <p:grpSpPr>
            <a:xfrm>
              <a:off x="10247285" y="4649828"/>
              <a:ext cx="1391900" cy="1400621"/>
              <a:chOff x="9065651" y="3038545"/>
              <a:chExt cx="1317345" cy="1325598"/>
            </a:xfrm>
            <a:solidFill>
              <a:schemeClr val="accent1"/>
            </a:solidFill>
          </p:grpSpPr>
          <p:pic>
            <p:nvPicPr>
              <p:cNvPr id="79" name="Picture 78"/>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065651" y="3038545"/>
                <a:ext cx="1317345" cy="1317345"/>
              </a:xfrm>
              <a:prstGeom prst="rect">
                <a:avLst/>
              </a:prstGeom>
              <a:grpFill/>
            </p:spPr>
          </p:pic>
          <p:sp>
            <p:nvSpPr>
              <p:cNvPr id="80" name="Rectangle 79"/>
              <p:cNvSpPr/>
              <p:nvPr/>
            </p:nvSpPr>
            <p:spPr bwMode="auto">
              <a:xfrm>
                <a:off x="9083049" y="3692987"/>
                <a:ext cx="1299946" cy="671156"/>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58" tIns="91361" rIns="91358" bIns="91361" numCol="1" rtlCol="0" anchor="b" anchorCtr="0" compatLnSpc="1">
                <a:prstTxWarp prst="textNoShape">
                  <a:avLst/>
                </a:prstTxWarp>
              </a:bodyPr>
              <a:lstStyle/>
              <a:p>
                <a:pPr defTabSz="912242">
                  <a:spcAft>
                    <a:spcPts val="600"/>
                  </a:spcAft>
                </a:pPr>
                <a:r>
                  <a:rPr lang="en-US" sz="1199" dirty="0">
                    <a:solidFill>
                      <a:srgbClr val="FFFFFF"/>
                    </a:solidFill>
                    <a:cs typeface="Segoe UI" pitchFamily="34" charset="0"/>
                  </a:rPr>
                  <a:t>Personalized Insurance</a:t>
                </a:r>
              </a:p>
            </p:txBody>
          </p:sp>
        </p:grpSp>
      </p:grpSp>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1286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12750"/>
            <a:ext cx="8204200" cy="890588"/>
          </a:xfrm>
          <a:prstGeom prst="rect">
            <a:avLst/>
          </a:prstGeom>
        </p:spPr>
        <p:txBody>
          <a:bodyPr/>
          <a:lstStyle/>
          <a:p>
            <a:pPr algn="l"/>
            <a:r>
              <a:rPr lang="en-US" dirty="0"/>
              <a:t>Data</a:t>
            </a:r>
          </a:p>
        </p:txBody>
      </p:sp>
      <p:sp>
        <p:nvSpPr>
          <p:cNvPr id="3" name="Content Placeholder 2"/>
          <p:cNvSpPr>
            <a:spLocks noGrp="1"/>
          </p:cNvSpPr>
          <p:nvPr>
            <p:ph idx="4294967295"/>
          </p:nvPr>
        </p:nvSpPr>
        <p:spPr>
          <a:xfrm>
            <a:off x="0" y="1377950"/>
            <a:ext cx="7026275" cy="4351338"/>
          </a:xfrm>
          <a:prstGeom prst="rect">
            <a:avLst/>
          </a:prstGeom>
        </p:spPr>
        <p:txBody>
          <a:bodyPr>
            <a:normAutofit fontScale="92500"/>
          </a:bodyPr>
          <a:lstStyle/>
          <a:p>
            <a:r>
              <a:rPr lang="en-US" sz="3500" dirty="0"/>
              <a:t>Data Consist of</a:t>
            </a:r>
          </a:p>
          <a:p>
            <a:pPr lvl="1"/>
            <a:r>
              <a:rPr lang="en-US" dirty="0" smtClean="0"/>
              <a:t>Features (aka input parameters) : The data that is fed in to the model</a:t>
            </a:r>
          </a:p>
          <a:p>
            <a:pPr lvl="2"/>
            <a:r>
              <a:rPr lang="en-US" dirty="0" smtClean="0"/>
              <a:t>Identifying </a:t>
            </a:r>
            <a:r>
              <a:rPr lang="en-US" dirty="0"/>
              <a:t>which features relevant for the problem</a:t>
            </a:r>
          </a:p>
          <a:p>
            <a:pPr lvl="1"/>
            <a:r>
              <a:rPr lang="en-US" dirty="0" smtClean="0"/>
              <a:t>Labels : Historical result of each observation</a:t>
            </a:r>
          </a:p>
          <a:p>
            <a:r>
              <a:rPr lang="en-US" sz="3500" dirty="0"/>
              <a:t>Training Data</a:t>
            </a:r>
          </a:p>
          <a:p>
            <a:pPr lvl="1"/>
            <a:r>
              <a:rPr lang="en-US" dirty="0" smtClean="0"/>
              <a:t>Pairing of features and label</a:t>
            </a:r>
          </a:p>
          <a:p>
            <a:pPr lvl="1"/>
            <a:r>
              <a:rPr lang="en-US" dirty="0" smtClean="0"/>
              <a:t>Historical</a:t>
            </a:r>
            <a:endParaRPr lang="en-US" dirty="0"/>
          </a:p>
          <a:p>
            <a:r>
              <a:rPr lang="en-US" sz="3500" dirty="0" smtClean="0"/>
              <a:t>Validation Data</a:t>
            </a:r>
            <a:endParaRPr lang="en-US" sz="3500" dirty="0"/>
          </a:p>
          <a:p>
            <a:pPr lvl="1"/>
            <a:r>
              <a:rPr lang="en-US" dirty="0" smtClean="0"/>
              <a:t>Used to verify the trained model</a:t>
            </a:r>
          </a:p>
          <a:p>
            <a:pPr lvl="1"/>
            <a:endParaRPr lang="en-US" dirty="0"/>
          </a:p>
        </p:txBody>
      </p:sp>
      <p:pic>
        <p:nvPicPr>
          <p:cNvPr id="2052" name="Picture 4" descr="Image result for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814" y="3553967"/>
            <a:ext cx="4248491" cy="237915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3412811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52425"/>
            <a:ext cx="7840663" cy="927100"/>
          </a:xfrm>
          <a:prstGeom prst="rect">
            <a:avLst/>
          </a:prstGeom>
        </p:spPr>
        <p:txBody>
          <a:bodyPr/>
          <a:lstStyle/>
          <a:p>
            <a:pPr algn="l"/>
            <a:r>
              <a:rPr lang="en-US" dirty="0"/>
              <a:t>Learning</a:t>
            </a:r>
          </a:p>
        </p:txBody>
      </p:sp>
      <p:sp>
        <p:nvSpPr>
          <p:cNvPr id="3" name="Content Placeholder 2"/>
          <p:cNvSpPr>
            <a:spLocks noGrp="1"/>
          </p:cNvSpPr>
          <p:nvPr>
            <p:ph idx="4294967295"/>
          </p:nvPr>
        </p:nvSpPr>
        <p:spPr>
          <a:xfrm>
            <a:off x="0" y="1279525"/>
            <a:ext cx="10515600" cy="4351338"/>
          </a:xfrm>
          <a:prstGeom prst="rect">
            <a:avLst/>
          </a:prstGeom>
        </p:spPr>
        <p:txBody>
          <a:bodyPr/>
          <a:lstStyle/>
          <a:p>
            <a:pPr>
              <a:lnSpc>
                <a:spcPct val="80000"/>
              </a:lnSpc>
            </a:pPr>
            <a:r>
              <a:rPr lang="en-US" sz="3500" dirty="0"/>
              <a:t>Supervised</a:t>
            </a:r>
          </a:p>
          <a:p>
            <a:endParaRPr lang="en-US" sz="3500" dirty="0" smtClean="0"/>
          </a:p>
          <a:p>
            <a:endParaRPr lang="en-US" sz="3500" dirty="0"/>
          </a:p>
          <a:p>
            <a:endParaRPr lang="en-US" sz="3500" dirty="0" smtClean="0"/>
          </a:p>
          <a:p>
            <a:endParaRPr lang="en-US" sz="3500" dirty="0" smtClean="0"/>
          </a:p>
          <a:p>
            <a:r>
              <a:rPr lang="en-US" sz="3500" dirty="0" smtClean="0"/>
              <a:t>Un-supervised</a:t>
            </a:r>
            <a:endParaRPr lang="en-US" sz="35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1165" y="4119907"/>
            <a:ext cx="6257277" cy="197034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789" y="1279525"/>
            <a:ext cx="6640811" cy="2091112"/>
          </a:xfrm>
          <a:prstGeom prst="rect">
            <a:avLst/>
          </a:prstGeom>
        </p:spPr>
      </p:pic>
      <p:sp>
        <p:nvSpPr>
          <p:cNvPr id="9" name="Footer Placeholder 8"/>
          <p:cNvSpPr>
            <a:spLocks noGrp="1"/>
          </p:cNvSpPr>
          <p:nvPr>
            <p:ph type="ftr" sz="quarter" idx="11"/>
          </p:nvPr>
        </p:nvSpPr>
        <p:spPr/>
        <p:txBody>
          <a:bodyPr/>
          <a:lstStyle/>
          <a:p>
            <a:r>
              <a:rPr lang="en-US" smtClean="0">
                <a:solidFill>
                  <a:prstClr val="black"/>
                </a:solidFill>
              </a:rPr>
              <a:t>@bhakthil | bhakthil@gmail.com</a:t>
            </a:r>
            <a:endParaRPr lang="en-US" dirty="0">
              <a:solidFill>
                <a:prstClr val="black"/>
              </a:solidFill>
            </a:endParaRPr>
          </a:p>
        </p:txBody>
      </p:sp>
    </p:spTree>
    <p:extLst>
      <p:ext uri="{BB962C8B-B14F-4D97-AF65-F5344CB8AC3E}">
        <p14:creationId xmlns:p14="http://schemas.microsoft.com/office/powerpoint/2010/main" val="56471001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ata-Platform" id="{7A45C34C-3A72-40D3-A906-E52D0C730BE4}" vid="{A9F98C44-25BA-4CAA-9067-F30F67BBAA2F}"/>
    </a:ext>
  </a:extLst>
</a:theme>
</file>

<file path=ppt/theme/theme2.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SharePoint Saturday Atlanta">
  <a:themeElements>
    <a:clrScheme name="01 Essential - Light Version">
      <a:dk1>
        <a:srgbClr val="737572"/>
      </a:dk1>
      <a:lt1>
        <a:sysClr val="window" lastClr="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4.xml><?xml version="1.0" encoding="utf-8"?>
<a:theme xmlns:a="http://schemas.openxmlformats.org/drawingml/2006/main" name="1_SharePoint Saturday Atlant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20653</TotalTime>
  <Words>534</Words>
  <Application>Microsoft Office PowerPoint</Application>
  <PresentationFormat>Widescreen</PresentationFormat>
  <Paragraphs>152</Paragraphs>
  <Slides>18</Slides>
  <Notes>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18</vt:i4>
      </vt:variant>
    </vt:vector>
  </HeadingPairs>
  <TitlesOfParts>
    <vt:vector size="34" baseType="lpstr">
      <vt:lpstr>Arial</vt:lpstr>
      <vt:lpstr>Calibri</vt:lpstr>
      <vt:lpstr>Courier New</vt:lpstr>
      <vt:lpstr>Lucida Sans Unicode</vt:lpstr>
      <vt:lpstr>Segoe Light</vt:lpstr>
      <vt:lpstr>Segoe UI</vt:lpstr>
      <vt:lpstr>Segoe UI Light</vt:lpstr>
      <vt:lpstr>Trebuchet MS</vt:lpstr>
      <vt:lpstr>Verdana</vt:lpstr>
      <vt:lpstr>Wingdings</vt:lpstr>
      <vt:lpstr>Wingdings 2</vt:lpstr>
      <vt:lpstr>Wingdings 3</vt:lpstr>
      <vt:lpstr>1_Azure Event</vt:lpstr>
      <vt:lpstr>Concourse</vt:lpstr>
      <vt:lpstr>SharePoint Saturday Atlanta</vt:lpstr>
      <vt:lpstr>1_SharePoint Saturday Atlanta</vt:lpstr>
      <vt:lpstr>Predicting the future with R, Visual Studio and Azure Machine Learning</vt:lpstr>
      <vt:lpstr>Bhakthi Liyanage</vt:lpstr>
      <vt:lpstr>Agenda</vt:lpstr>
      <vt:lpstr>Introducing Machine Learning  NOTE: This session does not intended to teach in depth machine learning techniques  </vt:lpstr>
      <vt:lpstr>What is machine learning?</vt:lpstr>
      <vt:lpstr>PowerPoint Presentation</vt:lpstr>
      <vt:lpstr>Problem Identification</vt:lpstr>
      <vt:lpstr>Data</vt:lpstr>
      <vt:lpstr>Learning</vt:lpstr>
      <vt:lpstr>PowerPoint Presentation</vt:lpstr>
      <vt:lpstr>Introducing Azure Machine Learning </vt:lpstr>
      <vt:lpstr>Demo - AML Studio Predicting Car Price  </vt:lpstr>
      <vt:lpstr>Azure Machine Learning One solution for machine learning</vt:lpstr>
      <vt:lpstr>Azure Machine Learning One solution for machine learning</vt:lpstr>
      <vt:lpstr>Demo Predicting the mortality of patients Data set: The ICU data set consists of a sample of 200 subjects who were part of a much larger study on survival of patients following admission to an adult intensive care unit (ICU)  Goal: Develop and deploy a regression model to predict the probability of survival to hospital discharge of these patients and to study the risk factors associated with ICU mortality  Approach: Develop the model in Visual Studio using R and deploy it in to Azure ML studio  </vt:lpstr>
      <vt:lpstr>PowerPoint Presentation</vt:lpstr>
      <vt:lpstr>Summary</vt:lpstr>
      <vt:lpstr>PowerPoint Presentation</vt:lpstr>
    </vt:vector>
  </TitlesOfParts>
  <Company>Bank of America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Liyanage, Bhakthi</dc:creator>
  <cp:lastModifiedBy>Bhakthi Liyanage</cp:lastModifiedBy>
  <cp:revision>104</cp:revision>
  <dcterms:created xsi:type="dcterms:W3CDTF">2016-01-20T18:13:47Z</dcterms:created>
  <dcterms:modified xsi:type="dcterms:W3CDTF">2017-08-02T14:42:14Z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1954737887</vt:i4>
  </property>
  <property fmtid="{D5CDD505-2E9C-101B-9397-08002B2CF9AE}" pid="3" name="_NewReviewCycle">
    <vt:lpwstr/>
  </property>
  <property fmtid="{D5CDD505-2E9C-101B-9397-08002B2CF9AE}" pid="4" name="_EmailSubject">
    <vt:lpwstr>TECHTalk PPT</vt:lpwstr>
  </property>
  <property fmtid="{D5CDD505-2E9C-101B-9397-08002B2CF9AE}" pid="5" name="_AuthorEmail">
    <vt:lpwstr>bhakthi.liyanage@baml.com</vt:lpwstr>
  </property>
  <property fmtid="{D5CDD505-2E9C-101B-9397-08002B2CF9AE}" pid="6" name="_AuthorEmailDisplayName">
    <vt:lpwstr>Liyanage, Bhakthi</vt:lpwstr>
  </property>
  <property fmtid="{D5CDD505-2E9C-101B-9397-08002B2CF9AE}" pid="7" name="_PreviousAdHocReviewCycleID">
    <vt:i4>-1829565161</vt:i4>
  </property>
</Properties>
</file>